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slideLayouts/slideLayout4.xml" ContentType="application/vnd.openxmlformats-officedocument.presentationml.slideLayout+xml"/>
  <Override PartName="/ppt/theme/theme4.xml" ContentType="application/vnd.openxmlformats-officedocument.theme+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5.xml" ContentType="application/vnd.openxmlformats-officedocument.theme+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6.xml" ContentType="application/vnd.openxmlformats-officedocument.theme+xml"/>
  <Override PartName="/ppt/theme/theme7.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bookmarkIdSeed="2">
  <p:sldMasterIdLst>
    <p:sldMasterId id="2147483662" r:id="rId1"/>
    <p:sldMasterId id="2147483664" r:id="rId2"/>
    <p:sldMasterId id="2147483666" r:id="rId3"/>
    <p:sldMasterId id="2147483668" r:id="rId4"/>
    <p:sldMasterId id="2147483670" r:id="rId5"/>
    <p:sldMasterId id="2147483674" r:id="rId6"/>
  </p:sldMasterIdLst>
  <p:notesMasterIdLst>
    <p:notesMasterId r:id="rId9"/>
  </p:notesMasterIdLst>
  <p:sldIdLst>
    <p:sldId id="257" r:id="rId7"/>
    <p:sldId id="258" r:id="rId8"/>
  </p:sldIdLst>
  <p:sldSz cx="37490400" cy="21031200"/>
  <p:notesSz cx="6938963" cy="9236075"/>
  <p:defaultTextStyle>
    <a:defPPr>
      <a:defRPr lang="en-US"/>
    </a:defPPr>
    <a:lvl1pPr marL="0" algn="l" defTabSz="1672026" rtl="0" eaLnBrk="1" latinLnBrk="0" hangingPunct="1">
      <a:defRPr sz="6600" kern="1200">
        <a:solidFill>
          <a:schemeClr val="tx1"/>
        </a:solidFill>
        <a:latin typeface="+mn-lt"/>
        <a:ea typeface="+mn-ea"/>
        <a:cs typeface="+mn-cs"/>
      </a:defRPr>
    </a:lvl1pPr>
    <a:lvl2pPr marL="1672026" algn="l" defTabSz="1672026" rtl="0" eaLnBrk="1" latinLnBrk="0" hangingPunct="1">
      <a:defRPr sz="6600" kern="1200">
        <a:solidFill>
          <a:schemeClr val="tx1"/>
        </a:solidFill>
        <a:latin typeface="+mn-lt"/>
        <a:ea typeface="+mn-ea"/>
        <a:cs typeface="+mn-cs"/>
      </a:defRPr>
    </a:lvl2pPr>
    <a:lvl3pPr marL="3344052" algn="l" defTabSz="1672026" rtl="0" eaLnBrk="1" latinLnBrk="0" hangingPunct="1">
      <a:defRPr sz="6600" kern="1200">
        <a:solidFill>
          <a:schemeClr val="tx1"/>
        </a:solidFill>
        <a:latin typeface="+mn-lt"/>
        <a:ea typeface="+mn-ea"/>
        <a:cs typeface="+mn-cs"/>
      </a:defRPr>
    </a:lvl3pPr>
    <a:lvl4pPr marL="5016078" algn="l" defTabSz="1672026" rtl="0" eaLnBrk="1" latinLnBrk="0" hangingPunct="1">
      <a:defRPr sz="6600" kern="1200">
        <a:solidFill>
          <a:schemeClr val="tx1"/>
        </a:solidFill>
        <a:latin typeface="+mn-lt"/>
        <a:ea typeface="+mn-ea"/>
        <a:cs typeface="+mn-cs"/>
      </a:defRPr>
    </a:lvl4pPr>
    <a:lvl5pPr marL="6688104" algn="l" defTabSz="1672026" rtl="0" eaLnBrk="1" latinLnBrk="0" hangingPunct="1">
      <a:defRPr sz="6600" kern="1200">
        <a:solidFill>
          <a:schemeClr val="tx1"/>
        </a:solidFill>
        <a:latin typeface="+mn-lt"/>
        <a:ea typeface="+mn-ea"/>
        <a:cs typeface="+mn-cs"/>
      </a:defRPr>
    </a:lvl5pPr>
    <a:lvl6pPr marL="8360131" algn="l" defTabSz="1672026" rtl="0" eaLnBrk="1" latinLnBrk="0" hangingPunct="1">
      <a:defRPr sz="6600" kern="1200">
        <a:solidFill>
          <a:schemeClr val="tx1"/>
        </a:solidFill>
        <a:latin typeface="+mn-lt"/>
        <a:ea typeface="+mn-ea"/>
        <a:cs typeface="+mn-cs"/>
      </a:defRPr>
    </a:lvl6pPr>
    <a:lvl7pPr marL="10032157" algn="l" defTabSz="1672026" rtl="0" eaLnBrk="1" latinLnBrk="0" hangingPunct="1">
      <a:defRPr sz="6600" kern="1200">
        <a:solidFill>
          <a:schemeClr val="tx1"/>
        </a:solidFill>
        <a:latin typeface="+mn-lt"/>
        <a:ea typeface="+mn-ea"/>
        <a:cs typeface="+mn-cs"/>
      </a:defRPr>
    </a:lvl7pPr>
    <a:lvl8pPr marL="11704183" algn="l" defTabSz="1672026" rtl="0" eaLnBrk="1" latinLnBrk="0" hangingPunct="1">
      <a:defRPr sz="6600" kern="1200">
        <a:solidFill>
          <a:schemeClr val="tx1"/>
        </a:solidFill>
        <a:latin typeface="+mn-lt"/>
        <a:ea typeface="+mn-ea"/>
        <a:cs typeface="+mn-cs"/>
      </a:defRPr>
    </a:lvl8pPr>
    <a:lvl9pPr marL="13376209" algn="l" defTabSz="1672026" rtl="0" eaLnBrk="1" latinLnBrk="0" hangingPunct="1">
      <a:defRPr sz="66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13120">
          <p15:clr>
            <a:srgbClr val="A4A3A4"/>
          </p15:clr>
        </p15:guide>
        <p15:guide id="2" orient="horz" pos="3171">
          <p15:clr>
            <a:srgbClr val="A4A3A4"/>
          </p15:clr>
        </p15:guide>
        <p15:guide id="3" orient="horz" pos="6624">
          <p15:clr>
            <a:srgbClr val="A4A3A4"/>
          </p15:clr>
        </p15:guide>
        <p15:guide id="4" orient="horz" pos="3205">
          <p15:clr>
            <a:srgbClr val="A4A3A4"/>
          </p15:clr>
        </p15:guide>
        <p15:guide id="5" pos="11435">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0407" autoAdjust="0"/>
    <p:restoredTop sz="94660"/>
  </p:normalViewPr>
  <p:slideViewPr>
    <p:cSldViewPr snapToGrid="0" snapToObjects="1">
      <p:cViewPr>
        <p:scale>
          <a:sx n="40" d="100"/>
          <a:sy n="40" d="100"/>
        </p:scale>
        <p:origin x="-48" y="-78"/>
      </p:cViewPr>
      <p:guideLst>
        <p:guide orient="horz" pos="13120"/>
        <p:guide orient="horz" pos="3171"/>
        <p:guide orient="horz" pos="6624"/>
        <p:guide orient="horz" pos="3205"/>
        <p:guide pos="11435"/>
      </p:guideLst>
    </p:cSldViewPr>
  </p:slideViewPr>
  <p:notesTextViewPr>
    <p:cViewPr>
      <p:scale>
        <a:sx n="150" d="100"/>
        <a:sy n="15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tableStyles" Target="tableStyles.xml"/><Relationship Id="rId3" Type="http://schemas.openxmlformats.org/officeDocument/2006/relationships/slideMaster" Target="slideMasters/slideMaster3.xml"/><Relationship Id="rId7" Type="http://schemas.openxmlformats.org/officeDocument/2006/relationships/slide" Target="slides/slide1.xml"/><Relationship Id="rId12"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viewProps" Target="viewProps.xml"/><Relationship Id="rId5" Type="http://schemas.openxmlformats.org/officeDocument/2006/relationships/slideMaster" Target="slideMasters/slideMaster5.xml"/><Relationship Id="rId10" Type="http://schemas.openxmlformats.org/officeDocument/2006/relationships/presProps" Target="presProps.xml"/><Relationship Id="rId4" Type="http://schemas.openxmlformats.org/officeDocument/2006/relationships/slideMaster" Target="slideMasters/slideMaster4.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07369" cy="461509"/>
          </a:xfrm>
          <a:prstGeom prst="rect">
            <a:avLst/>
          </a:prstGeom>
        </p:spPr>
        <p:txBody>
          <a:bodyPr vert="horz" lIns="91440" tIns="45720" rIns="91440" bIns="45720" rtlCol="0"/>
          <a:lstStyle>
            <a:lvl1pPr algn="l">
              <a:defRPr sz="1200"/>
            </a:lvl1pPr>
          </a:lstStyle>
          <a:p>
            <a:endParaRPr lang="fr-CH"/>
          </a:p>
        </p:txBody>
      </p:sp>
      <p:sp>
        <p:nvSpPr>
          <p:cNvPr id="3" name="Date Placeholder 2"/>
          <p:cNvSpPr>
            <a:spLocks noGrp="1"/>
          </p:cNvSpPr>
          <p:nvPr>
            <p:ph type="dt" idx="1"/>
          </p:nvPr>
        </p:nvSpPr>
        <p:spPr>
          <a:xfrm>
            <a:off x="3929975" y="0"/>
            <a:ext cx="3007369" cy="461509"/>
          </a:xfrm>
          <a:prstGeom prst="rect">
            <a:avLst/>
          </a:prstGeom>
        </p:spPr>
        <p:txBody>
          <a:bodyPr vert="horz" lIns="91440" tIns="45720" rIns="91440" bIns="45720" rtlCol="0"/>
          <a:lstStyle>
            <a:lvl1pPr algn="r">
              <a:defRPr sz="1200"/>
            </a:lvl1pPr>
          </a:lstStyle>
          <a:p>
            <a:fld id="{C88D8BEE-D153-4041-BD2D-367B0F71CCF5}" type="datetimeFigureOut">
              <a:rPr lang="fr-CH" smtClean="0"/>
              <a:t>28.05.2015</a:t>
            </a:fld>
            <a:endParaRPr lang="fr-CH"/>
          </a:p>
        </p:txBody>
      </p:sp>
      <p:sp>
        <p:nvSpPr>
          <p:cNvPr id="4" name="Slide Image Placeholder 3"/>
          <p:cNvSpPr>
            <a:spLocks noGrp="1" noRot="1" noChangeAspect="1"/>
          </p:cNvSpPr>
          <p:nvPr>
            <p:ph type="sldImg" idx="2"/>
          </p:nvPr>
        </p:nvSpPr>
        <p:spPr>
          <a:xfrm>
            <a:off x="384175" y="693738"/>
            <a:ext cx="6172200" cy="3462337"/>
          </a:xfrm>
          <a:prstGeom prst="rect">
            <a:avLst/>
          </a:prstGeom>
          <a:noFill/>
          <a:ln w="12700">
            <a:solidFill>
              <a:prstClr val="black"/>
            </a:solidFill>
          </a:ln>
        </p:spPr>
        <p:txBody>
          <a:bodyPr vert="horz" lIns="91440" tIns="45720" rIns="91440" bIns="45720" rtlCol="0" anchor="ctr"/>
          <a:lstStyle/>
          <a:p>
            <a:endParaRPr lang="fr-CH"/>
          </a:p>
        </p:txBody>
      </p:sp>
      <p:sp>
        <p:nvSpPr>
          <p:cNvPr id="5" name="Notes Placeholder 4"/>
          <p:cNvSpPr>
            <a:spLocks noGrp="1"/>
          </p:cNvSpPr>
          <p:nvPr>
            <p:ph type="body" sz="quarter" idx="3"/>
          </p:nvPr>
        </p:nvSpPr>
        <p:spPr>
          <a:xfrm>
            <a:off x="694383" y="4386546"/>
            <a:ext cx="5550198" cy="4156528"/>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H"/>
          </a:p>
        </p:txBody>
      </p:sp>
      <p:sp>
        <p:nvSpPr>
          <p:cNvPr id="6" name="Footer Placeholder 5"/>
          <p:cNvSpPr>
            <a:spLocks noGrp="1"/>
          </p:cNvSpPr>
          <p:nvPr>
            <p:ph type="ftr" sz="quarter" idx="4"/>
          </p:nvPr>
        </p:nvSpPr>
        <p:spPr>
          <a:xfrm>
            <a:off x="1" y="8773092"/>
            <a:ext cx="3007369" cy="461509"/>
          </a:xfrm>
          <a:prstGeom prst="rect">
            <a:avLst/>
          </a:prstGeom>
        </p:spPr>
        <p:txBody>
          <a:bodyPr vert="horz" lIns="91440" tIns="45720" rIns="91440" bIns="45720" rtlCol="0" anchor="b"/>
          <a:lstStyle>
            <a:lvl1pPr algn="l">
              <a:defRPr sz="1200"/>
            </a:lvl1pPr>
          </a:lstStyle>
          <a:p>
            <a:endParaRPr lang="fr-CH"/>
          </a:p>
        </p:txBody>
      </p:sp>
      <p:sp>
        <p:nvSpPr>
          <p:cNvPr id="7" name="Slide Number Placeholder 6"/>
          <p:cNvSpPr>
            <a:spLocks noGrp="1"/>
          </p:cNvSpPr>
          <p:nvPr>
            <p:ph type="sldNum" sz="quarter" idx="5"/>
          </p:nvPr>
        </p:nvSpPr>
        <p:spPr>
          <a:xfrm>
            <a:off x="3929975" y="8773092"/>
            <a:ext cx="3007369" cy="461509"/>
          </a:xfrm>
          <a:prstGeom prst="rect">
            <a:avLst/>
          </a:prstGeom>
        </p:spPr>
        <p:txBody>
          <a:bodyPr vert="horz" lIns="91440" tIns="45720" rIns="91440" bIns="45720" rtlCol="0" anchor="b"/>
          <a:lstStyle>
            <a:lvl1pPr algn="r">
              <a:defRPr sz="1200"/>
            </a:lvl1pPr>
          </a:lstStyle>
          <a:p>
            <a:fld id="{958A8149-B46B-4072-A8DF-86114CA19A2E}" type="slidenum">
              <a:rPr lang="fr-CH" smtClean="0"/>
              <a:t>‹#›</a:t>
            </a:fld>
            <a:endParaRPr lang="fr-CH"/>
          </a:p>
        </p:txBody>
      </p:sp>
    </p:spTree>
    <p:extLst>
      <p:ext uri="{BB962C8B-B14F-4D97-AF65-F5344CB8AC3E}">
        <p14:creationId xmlns:p14="http://schemas.microsoft.com/office/powerpoint/2010/main" val="25375767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CH" dirty="0"/>
          </a:p>
        </p:txBody>
      </p:sp>
      <p:sp>
        <p:nvSpPr>
          <p:cNvPr id="4" name="Slide Number Placeholder 3"/>
          <p:cNvSpPr>
            <a:spLocks noGrp="1"/>
          </p:cNvSpPr>
          <p:nvPr>
            <p:ph type="sldNum" sz="quarter" idx="10"/>
          </p:nvPr>
        </p:nvSpPr>
        <p:spPr/>
        <p:txBody>
          <a:bodyPr/>
          <a:lstStyle/>
          <a:p>
            <a:fld id="{958A8149-B46B-4072-A8DF-86114CA19A2E}" type="slidenum">
              <a:rPr lang="fr-CH" smtClean="0"/>
              <a:t>1</a:t>
            </a:fld>
            <a:endParaRPr lang="fr-CH"/>
          </a:p>
        </p:txBody>
      </p:sp>
    </p:spTree>
    <p:extLst>
      <p:ext uri="{BB962C8B-B14F-4D97-AF65-F5344CB8AC3E}">
        <p14:creationId xmlns:p14="http://schemas.microsoft.com/office/powerpoint/2010/main" val="7621628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18" name="Text Placeholder 17"/>
          <p:cNvSpPr>
            <a:spLocks noGrp="1"/>
          </p:cNvSpPr>
          <p:nvPr>
            <p:ph type="body" sz="quarter" idx="10" hasCustomPrompt="1"/>
          </p:nvPr>
        </p:nvSpPr>
        <p:spPr>
          <a:xfrm>
            <a:off x="5548897" y="836615"/>
            <a:ext cx="26392606" cy="1386075"/>
          </a:xfrm>
          <a:prstGeom prst="rect">
            <a:avLst/>
          </a:prstGeom>
        </p:spPr>
        <p:txBody>
          <a:bodyPr vert="horz" anchor="ctr"/>
          <a:lstStyle>
            <a:lvl1pPr marL="0" indent="0" algn="ctr">
              <a:buNone/>
              <a:defRPr sz="7200" baseline="0">
                <a:solidFill>
                  <a:srgbClr val="FFFFFF"/>
                </a:solidFill>
              </a:defRPr>
            </a:lvl1pPr>
          </a:lstStyle>
          <a:p>
            <a:pPr lvl="0"/>
            <a:r>
              <a:rPr lang="en-US" dirty="0" smtClean="0"/>
              <a:t>Click to add Title</a:t>
            </a:r>
            <a:endParaRPr lang="en-US" dirty="0"/>
          </a:p>
        </p:txBody>
      </p:sp>
      <p:sp>
        <p:nvSpPr>
          <p:cNvPr id="19" name="Text Placeholder 17"/>
          <p:cNvSpPr>
            <a:spLocks noGrp="1"/>
          </p:cNvSpPr>
          <p:nvPr>
            <p:ph type="body" sz="quarter" idx="11" hasCustomPrompt="1"/>
          </p:nvPr>
        </p:nvSpPr>
        <p:spPr>
          <a:xfrm>
            <a:off x="5548897" y="2222690"/>
            <a:ext cx="26392606" cy="992272"/>
          </a:xfrm>
          <a:prstGeom prst="rect">
            <a:avLst/>
          </a:prstGeom>
        </p:spPr>
        <p:txBody>
          <a:bodyPr vert="horz" anchor="ctr"/>
          <a:lstStyle>
            <a:lvl1pPr marL="0" indent="0" algn="ctr">
              <a:buNone/>
              <a:defRPr sz="5400" baseline="0">
                <a:solidFill>
                  <a:srgbClr val="FFFFFF"/>
                </a:solidFill>
              </a:defRPr>
            </a:lvl1pPr>
          </a:lstStyle>
          <a:p>
            <a:pPr lvl="0"/>
            <a:r>
              <a:rPr lang="en-US" dirty="0" smtClean="0"/>
              <a:t>Click to add authors</a:t>
            </a:r>
            <a:endParaRPr lang="en-US" dirty="0"/>
          </a:p>
        </p:txBody>
      </p:sp>
      <p:sp>
        <p:nvSpPr>
          <p:cNvPr id="20" name="Text Placeholder 17"/>
          <p:cNvSpPr>
            <a:spLocks noGrp="1"/>
          </p:cNvSpPr>
          <p:nvPr>
            <p:ph type="body" sz="quarter" idx="12" hasCustomPrompt="1"/>
          </p:nvPr>
        </p:nvSpPr>
        <p:spPr>
          <a:xfrm>
            <a:off x="5548897" y="3214962"/>
            <a:ext cx="26392606" cy="992272"/>
          </a:xfrm>
          <a:prstGeom prst="rect">
            <a:avLst/>
          </a:prstGeom>
        </p:spPr>
        <p:txBody>
          <a:bodyPr vert="horz" anchor="ctr"/>
          <a:lstStyle>
            <a:lvl1pPr marL="0" indent="0" algn="ctr">
              <a:buNone/>
              <a:defRPr sz="4400" baseline="0">
                <a:solidFill>
                  <a:srgbClr val="FFFFFF"/>
                </a:solidFill>
              </a:defRPr>
            </a:lvl1pPr>
          </a:lstStyle>
          <a:p>
            <a:pPr lvl="0"/>
            <a:r>
              <a:rPr lang="en-US" dirty="0" smtClean="0"/>
              <a:t>Click here to add affiliations</a:t>
            </a:r>
            <a:endParaRPr lang="en-US" dirty="0"/>
          </a:p>
        </p:txBody>
      </p:sp>
      <p:sp>
        <p:nvSpPr>
          <p:cNvPr id="26" name="Text Placeholder 25"/>
          <p:cNvSpPr>
            <a:spLocks noGrp="1"/>
          </p:cNvSpPr>
          <p:nvPr>
            <p:ph type="body" sz="quarter" idx="13" hasCustomPrompt="1"/>
          </p:nvPr>
        </p:nvSpPr>
        <p:spPr>
          <a:xfrm>
            <a:off x="939369" y="5262831"/>
            <a:ext cx="17373600" cy="859098"/>
          </a:xfrm>
          <a:prstGeom prst="rect">
            <a:avLst/>
          </a:prstGeom>
        </p:spPr>
        <p:txBody>
          <a:bodyPr vert="horz" anchor="ctr"/>
          <a:lstStyle>
            <a:lvl1pPr marL="0" indent="0" algn="ctr">
              <a:buNone/>
              <a:defRPr sz="4000" u="sng" baseline="0"/>
            </a:lvl1pPr>
          </a:lstStyle>
          <a:p>
            <a:pPr lvl="0"/>
            <a:r>
              <a:rPr lang="en-US" sz="4000" dirty="0" smtClean="0"/>
              <a:t>Introduction/Abstract (click to edit)</a:t>
            </a:r>
            <a:endParaRPr lang="en-US" dirty="0"/>
          </a:p>
        </p:txBody>
      </p:sp>
      <p:sp>
        <p:nvSpPr>
          <p:cNvPr id="28" name="Content Placeholder 27"/>
          <p:cNvSpPr>
            <a:spLocks noGrp="1"/>
          </p:cNvSpPr>
          <p:nvPr>
            <p:ph sz="quarter" idx="14" hasCustomPrompt="1"/>
          </p:nvPr>
        </p:nvSpPr>
        <p:spPr>
          <a:xfrm>
            <a:off x="920693" y="6148211"/>
            <a:ext cx="17373600" cy="5150995"/>
          </a:xfrm>
          <a:prstGeom prst="rect">
            <a:avLst/>
          </a:prstGeom>
        </p:spPr>
        <p:txBody>
          <a:bodyPr vert="horz"/>
          <a:lstStyle>
            <a:lvl1pPr marL="0" indent="0">
              <a:buNone/>
              <a:defRPr sz="2800" baseline="0"/>
            </a:lvl1pPr>
          </a:lstStyle>
          <a:p>
            <a:pPr lvl="0"/>
            <a:r>
              <a:rPr lang="en-US" sz="2800" dirty="0" smtClean="0"/>
              <a:t>Click here to insert content</a:t>
            </a:r>
            <a:endParaRPr lang="en-US" dirty="0"/>
          </a:p>
        </p:txBody>
      </p:sp>
      <p:sp>
        <p:nvSpPr>
          <p:cNvPr id="29" name="Text Placeholder 25"/>
          <p:cNvSpPr>
            <a:spLocks noGrp="1"/>
          </p:cNvSpPr>
          <p:nvPr>
            <p:ph type="body" sz="quarter" idx="15" hasCustomPrompt="1"/>
          </p:nvPr>
        </p:nvSpPr>
        <p:spPr>
          <a:xfrm>
            <a:off x="19204725" y="12635798"/>
            <a:ext cx="17373600" cy="859098"/>
          </a:xfrm>
          <a:prstGeom prst="rect">
            <a:avLst/>
          </a:prstGeom>
        </p:spPr>
        <p:txBody>
          <a:bodyPr vert="horz" anchor="ctr"/>
          <a:lstStyle>
            <a:lvl1pPr marL="0" indent="0" algn="ctr">
              <a:buNone/>
              <a:defRPr sz="4000" u="sng" baseline="0"/>
            </a:lvl1pPr>
          </a:lstStyle>
          <a:p>
            <a:pPr lvl="0"/>
            <a:r>
              <a:rPr lang="en-US" sz="4000" dirty="0" smtClean="0"/>
              <a:t>Conclusion (click to edit)</a:t>
            </a:r>
            <a:endParaRPr lang="en-US" dirty="0"/>
          </a:p>
        </p:txBody>
      </p:sp>
      <p:sp>
        <p:nvSpPr>
          <p:cNvPr id="31" name="Text Placeholder 25"/>
          <p:cNvSpPr>
            <a:spLocks noGrp="1"/>
          </p:cNvSpPr>
          <p:nvPr>
            <p:ph type="body" sz="quarter" idx="17" hasCustomPrompt="1"/>
          </p:nvPr>
        </p:nvSpPr>
        <p:spPr>
          <a:xfrm>
            <a:off x="920693" y="11339797"/>
            <a:ext cx="17373600" cy="859098"/>
          </a:xfrm>
          <a:prstGeom prst="rect">
            <a:avLst/>
          </a:prstGeom>
        </p:spPr>
        <p:txBody>
          <a:bodyPr vert="horz" anchor="ctr"/>
          <a:lstStyle>
            <a:lvl1pPr marL="0" indent="0" algn="ctr">
              <a:buNone/>
              <a:defRPr sz="4000" u="sng" baseline="0"/>
            </a:lvl1pPr>
          </a:lstStyle>
          <a:p>
            <a:pPr lvl="0"/>
            <a:r>
              <a:rPr lang="en-US" sz="4000" dirty="0" smtClean="0"/>
              <a:t>Methods (click to edit)</a:t>
            </a:r>
            <a:endParaRPr lang="en-US" dirty="0"/>
          </a:p>
        </p:txBody>
      </p:sp>
      <p:sp>
        <p:nvSpPr>
          <p:cNvPr id="32" name="Content Placeholder 27"/>
          <p:cNvSpPr>
            <a:spLocks noGrp="1"/>
          </p:cNvSpPr>
          <p:nvPr>
            <p:ph sz="quarter" idx="18" hasCustomPrompt="1"/>
          </p:nvPr>
        </p:nvSpPr>
        <p:spPr>
          <a:xfrm>
            <a:off x="920693" y="12198895"/>
            <a:ext cx="17373600" cy="8629103"/>
          </a:xfrm>
          <a:prstGeom prst="rect">
            <a:avLst/>
          </a:prstGeom>
        </p:spPr>
        <p:txBody>
          <a:bodyPr vert="horz"/>
          <a:lstStyle>
            <a:lvl1pPr marL="0" indent="0">
              <a:buNone/>
              <a:defRPr sz="2800" baseline="0"/>
            </a:lvl1pPr>
          </a:lstStyle>
          <a:p>
            <a:pPr lvl="0"/>
            <a:r>
              <a:rPr lang="en-US" sz="2800" dirty="0" smtClean="0"/>
              <a:t>Click here to insert content</a:t>
            </a:r>
            <a:endParaRPr lang="en-US" dirty="0"/>
          </a:p>
        </p:txBody>
      </p:sp>
      <p:sp>
        <p:nvSpPr>
          <p:cNvPr id="34" name="Content Placeholder 27"/>
          <p:cNvSpPr>
            <a:spLocks noGrp="1"/>
          </p:cNvSpPr>
          <p:nvPr>
            <p:ph sz="quarter" idx="20" hasCustomPrompt="1"/>
          </p:nvPr>
        </p:nvSpPr>
        <p:spPr>
          <a:xfrm>
            <a:off x="19204725" y="13494897"/>
            <a:ext cx="17373600" cy="3705351"/>
          </a:xfrm>
          <a:prstGeom prst="rect">
            <a:avLst/>
          </a:prstGeom>
        </p:spPr>
        <p:txBody>
          <a:bodyPr vert="horz"/>
          <a:lstStyle>
            <a:lvl1pPr marL="0" indent="0">
              <a:buNone/>
              <a:defRPr sz="2800" baseline="0"/>
            </a:lvl1pPr>
          </a:lstStyle>
          <a:p>
            <a:pPr lvl="0"/>
            <a:r>
              <a:rPr lang="en-US" sz="2800" dirty="0" smtClean="0"/>
              <a:t>Click here to insert content</a:t>
            </a:r>
            <a:endParaRPr lang="en-US" dirty="0"/>
          </a:p>
        </p:txBody>
      </p:sp>
      <p:sp>
        <p:nvSpPr>
          <p:cNvPr id="35" name="Text Placeholder 25"/>
          <p:cNvSpPr>
            <a:spLocks noGrp="1"/>
          </p:cNvSpPr>
          <p:nvPr>
            <p:ph type="body" sz="quarter" idx="21" hasCustomPrompt="1"/>
          </p:nvPr>
        </p:nvSpPr>
        <p:spPr>
          <a:xfrm>
            <a:off x="19204725" y="17200248"/>
            <a:ext cx="17373600" cy="859098"/>
          </a:xfrm>
          <a:prstGeom prst="rect">
            <a:avLst/>
          </a:prstGeom>
        </p:spPr>
        <p:txBody>
          <a:bodyPr vert="horz" anchor="ctr"/>
          <a:lstStyle>
            <a:lvl1pPr marL="0" indent="0" algn="ctr">
              <a:buNone/>
              <a:defRPr sz="4000" u="sng" baseline="0"/>
            </a:lvl1pPr>
          </a:lstStyle>
          <a:p>
            <a:pPr lvl="0"/>
            <a:r>
              <a:rPr lang="en-US" sz="4000" dirty="0" smtClean="0"/>
              <a:t>References (click to edit)</a:t>
            </a:r>
            <a:endParaRPr lang="en-US" dirty="0"/>
          </a:p>
        </p:txBody>
      </p:sp>
      <p:sp>
        <p:nvSpPr>
          <p:cNvPr id="36" name="Content Placeholder 27"/>
          <p:cNvSpPr>
            <a:spLocks noGrp="1"/>
          </p:cNvSpPr>
          <p:nvPr>
            <p:ph sz="quarter" idx="22" hasCustomPrompt="1"/>
          </p:nvPr>
        </p:nvSpPr>
        <p:spPr>
          <a:xfrm>
            <a:off x="19204725" y="18059346"/>
            <a:ext cx="17373600" cy="2768652"/>
          </a:xfrm>
          <a:prstGeom prst="rect">
            <a:avLst/>
          </a:prstGeom>
        </p:spPr>
        <p:txBody>
          <a:bodyPr vert="horz"/>
          <a:lstStyle>
            <a:lvl1pPr marL="0" indent="0">
              <a:buNone/>
              <a:defRPr sz="2800" baseline="0"/>
            </a:lvl1pPr>
          </a:lstStyle>
          <a:p>
            <a:pPr lvl="0"/>
            <a:r>
              <a:rPr lang="en-US" sz="2800" dirty="0" smtClean="0"/>
              <a:t>Click here to insert content</a:t>
            </a:r>
            <a:endParaRPr lang="en-US" dirty="0"/>
          </a:p>
        </p:txBody>
      </p:sp>
      <p:sp>
        <p:nvSpPr>
          <p:cNvPr id="15" name="Text Placeholder 25"/>
          <p:cNvSpPr>
            <a:spLocks noGrp="1"/>
          </p:cNvSpPr>
          <p:nvPr>
            <p:ph type="body" sz="quarter" idx="23" hasCustomPrompt="1"/>
          </p:nvPr>
        </p:nvSpPr>
        <p:spPr>
          <a:xfrm>
            <a:off x="19204725" y="5285237"/>
            <a:ext cx="17373600" cy="859098"/>
          </a:xfrm>
          <a:prstGeom prst="rect">
            <a:avLst/>
          </a:prstGeom>
        </p:spPr>
        <p:txBody>
          <a:bodyPr vert="horz" anchor="ctr"/>
          <a:lstStyle>
            <a:lvl1pPr marL="0" indent="0" algn="ctr">
              <a:buNone/>
              <a:defRPr sz="4000" u="sng" baseline="0"/>
            </a:lvl1pPr>
          </a:lstStyle>
          <a:p>
            <a:pPr lvl="0"/>
            <a:r>
              <a:rPr lang="en-US" sz="4000" dirty="0" smtClean="0"/>
              <a:t>Results (click to edit)</a:t>
            </a:r>
            <a:endParaRPr lang="en-US" dirty="0"/>
          </a:p>
        </p:txBody>
      </p:sp>
      <p:sp>
        <p:nvSpPr>
          <p:cNvPr id="17" name="Content Placeholder 27"/>
          <p:cNvSpPr>
            <a:spLocks noGrp="1"/>
          </p:cNvSpPr>
          <p:nvPr>
            <p:ph sz="quarter" idx="24" hasCustomPrompt="1"/>
          </p:nvPr>
        </p:nvSpPr>
        <p:spPr>
          <a:xfrm>
            <a:off x="19204725" y="6144335"/>
            <a:ext cx="17373600" cy="6491463"/>
          </a:xfrm>
          <a:prstGeom prst="rect">
            <a:avLst/>
          </a:prstGeom>
        </p:spPr>
        <p:txBody>
          <a:bodyPr vert="horz"/>
          <a:lstStyle>
            <a:lvl1pPr marL="0" indent="0">
              <a:buNone/>
              <a:defRPr sz="2800" baseline="0"/>
            </a:lvl1pPr>
          </a:lstStyle>
          <a:p>
            <a:pPr lvl="0"/>
            <a:r>
              <a:rPr lang="en-US" sz="2800" dirty="0" smtClean="0"/>
              <a:t>Click here to insert content</a:t>
            </a:r>
            <a:endParaRPr lang="en-US" dirty="0"/>
          </a:p>
        </p:txBody>
      </p:sp>
    </p:spTree>
    <p:extLst>
      <p:ext uri="{BB962C8B-B14F-4D97-AF65-F5344CB8AC3E}">
        <p14:creationId xmlns:p14="http://schemas.microsoft.com/office/powerpoint/2010/main" val="24383175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961483" y="4206242"/>
            <a:ext cx="31866840" cy="7682230"/>
          </a:xfrm>
        </p:spPr>
        <p:txBody>
          <a:bodyPr anchor="b"/>
          <a:lstStyle>
            <a:lvl1pPr algn="ctr" defTabSz="3344052" rtl="0" eaLnBrk="1" latinLnBrk="0" hangingPunct="1">
              <a:lnSpc>
                <a:spcPct val="100000"/>
              </a:lnSpc>
              <a:spcBef>
                <a:spcPct val="0"/>
              </a:spcBef>
              <a:buNone/>
              <a:defRPr lang="en-US" sz="176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en-US" smtClean="0"/>
              <a:t>Click to edit Master title style</a:t>
            </a:r>
            <a:endParaRPr lang="en-US" dirty="0"/>
          </a:p>
        </p:txBody>
      </p:sp>
      <p:sp>
        <p:nvSpPr>
          <p:cNvPr id="3" name="Text Placeholder 2"/>
          <p:cNvSpPr>
            <a:spLocks noGrp="1"/>
          </p:cNvSpPr>
          <p:nvPr>
            <p:ph type="body" idx="1"/>
          </p:nvPr>
        </p:nvSpPr>
        <p:spPr>
          <a:xfrm>
            <a:off x="2961483" y="12477541"/>
            <a:ext cx="31866840" cy="3471120"/>
          </a:xfrm>
        </p:spPr>
        <p:txBody>
          <a:bodyPr anchor="t"/>
          <a:lstStyle>
            <a:lvl1pPr marL="0" indent="0" algn="ctr">
              <a:buNone/>
              <a:defRPr sz="7300">
                <a:solidFill>
                  <a:schemeClr val="tx1">
                    <a:tint val="75000"/>
                  </a:schemeClr>
                </a:solidFill>
              </a:defRPr>
            </a:lvl1pPr>
            <a:lvl2pPr marL="1672026" indent="0">
              <a:buNone/>
              <a:defRPr sz="6600">
                <a:solidFill>
                  <a:schemeClr val="tx1">
                    <a:tint val="75000"/>
                  </a:schemeClr>
                </a:solidFill>
              </a:defRPr>
            </a:lvl2pPr>
            <a:lvl3pPr marL="3344052" indent="0">
              <a:buNone/>
              <a:defRPr sz="5900">
                <a:solidFill>
                  <a:schemeClr val="tx1">
                    <a:tint val="75000"/>
                  </a:schemeClr>
                </a:solidFill>
              </a:defRPr>
            </a:lvl3pPr>
            <a:lvl4pPr marL="5016078" indent="0">
              <a:buNone/>
              <a:defRPr sz="5100">
                <a:solidFill>
                  <a:schemeClr val="tx1">
                    <a:tint val="75000"/>
                  </a:schemeClr>
                </a:solidFill>
              </a:defRPr>
            </a:lvl4pPr>
            <a:lvl5pPr marL="6688104" indent="0">
              <a:buNone/>
              <a:defRPr sz="5100">
                <a:solidFill>
                  <a:schemeClr val="tx1">
                    <a:tint val="75000"/>
                  </a:schemeClr>
                </a:solidFill>
              </a:defRPr>
            </a:lvl5pPr>
            <a:lvl6pPr marL="8360131" indent="0">
              <a:buNone/>
              <a:defRPr sz="5100">
                <a:solidFill>
                  <a:schemeClr val="tx1">
                    <a:tint val="75000"/>
                  </a:schemeClr>
                </a:solidFill>
              </a:defRPr>
            </a:lvl6pPr>
            <a:lvl7pPr marL="10032157" indent="0">
              <a:buNone/>
              <a:defRPr sz="5100">
                <a:solidFill>
                  <a:schemeClr val="tx1">
                    <a:tint val="75000"/>
                  </a:schemeClr>
                </a:solidFill>
              </a:defRPr>
            </a:lvl7pPr>
            <a:lvl8pPr marL="11704183" indent="0">
              <a:buNone/>
              <a:defRPr sz="5100">
                <a:solidFill>
                  <a:schemeClr val="tx1">
                    <a:tint val="75000"/>
                  </a:schemeClr>
                </a:solidFill>
              </a:defRPr>
            </a:lvl8pPr>
            <a:lvl9pPr marL="13376209" indent="0">
              <a:buNone/>
              <a:defRPr sz="51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9CAEA93-55E7-4DA9-90C2-089A26EEFEC4}" type="datetime1">
              <a:rPr lang="en-US" smtClean="0"/>
              <a:t>5/28/2015</a:t>
            </a:fld>
            <a:endParaRPr lang="en-US"/>
          </a:p>
        </p:txBody>
      </p:sp>
      <p:sp>
        <p:nvSpPr>
          <p:cNvPr id="5" name="Footer Placeholder 4"/>
          <p:cNvSpPr>
            <a:spLocks noGrp="1"/>
          </p:cNvSpPr>
          <p:nvPr>
            <p:ph type="ftr" sz="quarter" idx="11"/>
          </p:nvPr>
        </p:nvSpPr>
        <p:spPr/>
        <p:txBody>
          <a:bodyPr/>
          <a:lstStyle/>
          <a:p>
            <a:r>
              <a:rPr lang="en-US" smtClean="0"/>
              <a:t>Footer Text</a:t>
            </a:r>
            <a:endParaRPr lang="en-US"/>
          </a:p>
        </p:txBody>
      </p:sp>
      <p:sp>
        <p:nvSpPr>
          <p:cNvPr id="6" name="Slide Number Placeholder 5"/>
          <p:cNvSpPr>
            <a:spLocks noGrp="1"/>
          </p:cNvSpPr>
          <p:nvPr>
            <p:ph type="sldNum" sz="quarter" idx="12"/>
          </p:nvPr>
        </p:nvSpPr>
        <p:spPr/>
        <p:txBody>
          <a:bodyPr/>
          <a:lstStyle/>
          <a:p>
            <a:fld id="{BA9B540C-44DA-4F69-89C9-7C84606640D3}" type="slidenum">
              <a:rPr lang="en-US" smtClean="0"/>
              <a:pPr/>
              <a:t>‹#›</a:t>
            </a:fld>
            <a:endParaRPr lang="en-US"/>
          </a:p>
        </p:txBody>
      </p:sp>
      <p:sp>
        <p:nvSpPr>
          <p:cNvPr id="7" name="Oval 6"/>
          <p:cNvSpPr/>
          <p:nvPr/>
        </p:nvSpPr>
        <p:spPr>
          <a:xfrm>
            <a:off x="18432780" y="12034520"/>
            <a:ext cx="347565" cy="259967"/>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lIns="334405" tIns="167203" rIns="334405" bIns="167203" rtlCol="0" anchor="ctr"/>
          <a:lstStyle/>
          <a:p>
            <a:pPr algn="ctr"/>
            <a:endParaRPr lang="en-US"/>
          </a:p>
        </p:txBody>
      </p:sp>
      <p:sp>
        <p:nvSpPr>
          <p:cNvPr id="8" name="Oval 7"/>
          <p:cNvSpPr/>
          <p:nvPr/>
        </p:nvSpPr>
        <p:spPr>
          <a:xfrm>
            <a:off x="19252883" y="12034520"/>
            <a:ext cx="347565" cy="259967"/>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lIns="334405" tIns="167203" rIns="334405" bIns="167203" rtlCol="0" anchor="ctr"/>
          <a:lstStyle/>
          <a:p>
            <a:pPr algn="ctr"/>
            <a:endParaRPr lang="en-US"/>
          </a:p>
        </p:txBody>
      </p:sp>
      <p:sp>
        <p:nvSpPr>
          <p:cNvPr id="9" name="Oval 8"/>
          <p:cNvSpPr/>
          <p:nvPr/>
        </p:nvSpPr>
        <p:spPr>
          <a:xfrm>
            <a:off x="17616585" y="12034520"/>
            <a:ext cx="347565" cy="259967"/>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lIns="334405" tIns="167203" rIns="334405" bIns="167203" rtlCol="0" anchor="ctr"/>
          <a:lstStyle/>
          <a:p>
            <a:pPr algn="ct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Content Placeholder 3"/>
          <p:cNvSpPr>
            <a:spLocks noGrp="1"/>
          </p:cNvSpPr>
          <p:nvPr>
            <p:ph sz="half" idx="2"/>
          </p:nvPr>
        </p:nvSpPr>
        <p:spPr>
          <a:xfrm>
            <a:off x="19057620" y="4907281"/>
            <a:ext cx="16558260" cy="13879620"/>
          </a:xfrm>
        </p:spPr>
        <p:txBody>
          <a:bodyPr/>
          <a:lstStyle>
            <a:lvl1pPr>
              <a:defRPr sz="8800"/>
            </a:lvl1pPr>
            <a:lvl2pPr>
              <a:defRPr sz="5900"/>
            </a:lvl2pPr>
            <a:lvl3pPr>
              <a:defRPr sz="5900"/>
            </a:lvl3pPr>
            <a:lvl4pPr>
              <a:defRPr sz="5900"/>
            </a:lvl4pPr>
            <a:lvl5pPr>
              <a:defRPr sz="5900"/>
            </a:lvl5pPr>
            <a:lvl6pPr>
              <a:defRPr sz="5900"/>
            </a:lvl6pPr>
            <a:lvl7pPr>
              <a:defRPr sz="5900"/>
            </a:lvl7pPr>
            <a:lvl8pPr>
              <a:defRPr sz="5900"/>
            </a:lvl8pPr>
            <a:lvl9pPr>
              <a:defRPr sz="5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5" name="Date Placeholder 4"/>
          <p:cNvSpPr>
            <a:spLocks noGrp="1"/>
          </p:cNvSpPr>
          <p:nvPr>
            <p:ph type="dt" sz="half" idx="10"/>
          </p:nvPr>
        </p:nvSpPr>
        <p:spPr/>
        <p:txBody>
          <a:bodyPr/>
          <a:lstStyle/>
          <a:p>
            <a:fld id="{E34CF3C7-6809-4F39-BD67-A75817BDDE0A}" type="datetime1">
              <a:rPr lang="en-US" smtClean="0"/>
              <a:t>5/28/2015</a:t>
            </a:fld>
            <a:endParaRPr lang="en-US"/>
          </a:p>
        </p:txBody>
      </p:sp>
      <p:sp>
        <p:nvSpPr>
          <p:cNvPr id="6" name="Footer Placeholder 5"/>
          <p:cNvSpPr>
            <a:spLocks noGrp="1"/>
          </p:cNvSpPr>
          <p:nvPr>
            <p:ph type="ftr" sz="quarter" idx="11"/>
          </p:nvPr>
        </p:nvSpPr>
        <p:spPr/>
        <p:txBody>
          <a:bodyPr/>
          <a:lstStyle/>
          <a:p>
            <a:r>
              <a:rPr lang="en-US" smtClean="0"/>
              <a:t>Footer Text</a:t>
            </a:r>
            <a:endParaRPr lang="en-US"/>
          </a:p>
        </p:txBody>
      </p:sp>
      <p:sp>
        <p:nvSpPr>
          <p:cNvPr id="7" name="Slide Number Placeholder 6"/>
          <p:cNvSpPr>
            <a:spLocks noGrp="1"/>
          </p:cNvSpPr>
          <p:nvPr>
            <p:ph type="sldNum" sz="quarter" idx="12"/>
          </p:nvPr>
        </p:nvSpPr>
        <p:spPr/>
        <p:txBody>
          <a:bodyPr/>
          <a:lstStyle/>
          <a:p>
            <a:fld id="{BA9B540C-44DA-4F69-89C9-7C84606640D3}" type="slidenum">
              <a:rPr lang="en-US" smtClean="0"/>
              <a:pPr/>
              <a:t>‹#›</a:t>
            </a:fld>
            <a:endParaRPr lang="en-US"/>
          </a:p>
        </p:txBody>
      </p:sp>
      <p:sp>
        <p:nvSpPr>
          <p:cNvPr id="9" name="Content Placeholder 8"/>
          <p:cNvSpPr>
            <a:spLocks noGrp="1"/>
          </p:cNvSpPr>
          <p:nvPr>
            <p:ph sz="quarter" idx="13"/>
          </p:nvPr>
        </p:nvSpPr>
        <p:spPr>
          <a:xfrm>
            <a:off x="1499616" y="4907280"/>
            <a:ext cx="16570757" cy="1388059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874520" y="4907280"/>
            <a:ext cx="16564771" cy="1869440"/>
          </a:xfrm>
        </p:spPr>
        <p:txBody>
          <a:bodyPr anchor="b">
            <a:noAutofit/>
          </a:bodyPr>
          <a:lstStyle>
            <a:lvl1pPr marL="0" indent="0" algn="ctr">
              <a:buNone/>
              <a:defRPr sz="8800" b="0"/>
            </a:lvl1pPr>
            <a:lvl2pPr marL="1672026" indent="0">
              <a:buNone/>
              <a:defRPr sz="7300" b="1"/>
            </a:lvl2pPr>
            <a:lvl3pPr marL="3344052" indent="0">
              <a:buNone/>
              <a:defRPr sz="6600" b="1"/>
            </a:lvl3pPr>
            <a:lvl4pPr marL="5016078" indent="0">
              <a:buNone/>
              <a:defRPr sz="5900" b="1"/>
            </a:lvl4pPr>
            <a:lvl5pPr marL="6688104" indent="0">
              <a:buNone/>
              <a:defRPr sz="5900" b="1"/>
            </a:lvl5pPr>
            <a:lvl6pPr marL="8360131" indent="0">
              <a:buNone/>
              <a:defRPr sz="5900" b="1"/>
            </a:lvl6pPr>
            <a:lvl7pPr marL="10032157" indent="0">
              <a:buNone/>
              <a:defRPr sz="5900" b="1"/>
            </a:lvl7pPr>
            <a:lvl8pPr marL="11704183" indent="0">
              <a:buNone/>
              <a:defRPr sz="5900" b="1"/>
            </a:lvl8pPr>
            <a:lvl9pPr marL="13376209" indent="0">
              <a:buNone/>
              <a:defRPr sz="5900" b="1"/>
            </a:lvl9pPr>
          </a:lstStyle>
          <a:p>
            <a:pPr lvl="0"/>
            <a:r>
              <a:rPr lang="en-US" smtClean="0"/>
              <a:t>Click to edit Master text styles</a:t>
            </a:r>
          </a:p>
        </p:txBody>
      </p:sp>
      <p:sp>
        <p:nvSpPr>
          <p:cNvPr id="5" name="Text Placeholder 4"/>
          <p:cNvSpPr>
            <a:spLocks noGrp="1"/>
          </p:cNvSpPr>
          <p:nvPr>
            <p:ph type="body" sz="quarter" idx="3"/>
          </p:nvPr>
        </p:nvSpPr>
        <p:spPr>
          <a:xfrm>
            <a:off x="19057622" y="4907280"/>
            <a:ext cx="16571278" cy="1869440"/>
          </a:xfrm>
        </p:spPr>
        <p:txBody>
          <a:bodyPr anchor="b">
            <a:noAutofit/>
          </a:bodyPr>
          <a:lstStyle>
            <a:lvl1pPr marL="0" indent="0" algn="ctr">
              <a:buNone/>
              <a:defRPr sz="8800" b="0"/>
            </a:lvl1pPr>
            <a:lvl2pPr marL="1672026" indent="0">
              <a:buNone/>
              <a:defRPr sz="7300" b="1"/>
            </a:lvl2pPr>
            <a:lvl3pPr marL="3344052" indent="0">
              <a:buNone/>
              <a:defRPr sz="6600" b="1"/>
            </a:lvl3pPr>
            <a:lvl4pPr marL="5016078" indent="0">
              <a:buNone/>
              <a:defRPr sz="5900" b="1"/>
            </a:lvl4pPr>
            <a:lvl5pPr marL="6688104" indent="0">
              <a:buNone/>
              <a:defRPr sz="5900" b="1"/>
            </a:lvl5pPr>
            <a:lvl6pPr marL="8360131" indent="0">
              <a:buNone/>
              <a:defRPr sz="5900" b="1"/>
            </a:lvl6pPr>
            <a:lvl7pPr marL="10032157" indent="0">
              <a:buNone/>
              <a:defRPr sz="5900" b="1"/>
            </a:lvl7pPr>
            <a:lvl8pPr marL="11704183" indent="0">
              <a:buNone/>
              <a:defRPr sz="5900" b="1"/>
            </a:lvl8pPr>
            <a:lvl9pPr marL="13376209" indent="0">
              <a:buNone/>
              <a:defRPr sz="59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F7EAEB24-CE78-465C-A726-91D0868FA48F}" type="datetime1">
              <a:rPr lang="en-US" smtClean="0"/>
              <a:t>5/28/2015</a:t>
            </a:fld>
            <a:endParaRPr lang="en-US"/>
          </a:p>
        </p:txBody>
      </p:sp>
      <p:sp>
        <p:nvSpPr>
          <p:cNvPr id="8" name="Footer Placeholder 7"/>
          <p:cNvSpPr>
            <a:spLocks noGrp="1"/>
          </p:cNvSpPr>
          <p:nvPr>
            <p:ph type="ftr" sz="quarter" idx="11"/>
          </p:nvPr>
        </p:nvSpPr>
        <p:spPr/>
        <p:txBody>
          <a:bodyPr/>
          <a:lstStyle/>
          <a:p>
            <a:r>
              <a:rPr lang="en-US" smtClean="0"/>
              <a:t>Footer Text</a:t>
            </a:r>
            <a:endParaRPr lang="en-US"/>
          </a:p>
        </p:txBody>
      </p:sp>
      <p:sp>
        <p:nvSpPr>
          <p:cNvPr id="9" name="Slide Number Placeholder 8"/>
          <p:cNvSpPr>
            <a:spLocks noGrp="1"/>
          </p:cNvSpPr>
          <p:nvPr>
            <p:ph type="sldNum" sz="quarter" idx="12"/>
          </p:nvPr>
        </p:nvSpPr>
        <p:spPr/>
        <p:txBody>
          <a:bodyPr/>
          <a:lstStyle/>
          <a:p>
            <a:fld id="{BA9B540C-44DA-4F69-89C9-7C84606640D3}" type="slidenum">
              <a:rPr lang="en-US" smtClean="0"/>
              <a:pPr/>
              <a:t>‹#›</a:t>
            </a:fld>
            <a:endParaRPr lang="en-US"/>
          </a:p>
        </p:txBody>
      </p:sp>
      <p:sp>
        <p:nvSpPr>
          <p:cNvPr id="11" name="Content Placeholder 10"/>
          <p:cNvSpPr>
            <a:spLocks noGrp="1"/>
          </p:cNvSpPr>
          <p:nvPr>
            <p:ph sz="quarter" idx="13"/>
          </p:nvPr>
        </p:nvSpPr>
        <p:spPr>
          <a:xfrm>
            <a:off x="1874520" y="6786067"/>
            <a:ext cx="16570757" cy="1200180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19157594" y="6786069"/>
            <a:ext cx="16570757" cy="120004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0BAADF0-1749-4E8B-9691-B44A5F8C0895}" type="datetime1">
              <a:rPr lang="en-US" smtClean="0"/>
              <a:t>5/28/2015</a:t>
            </a:fld>
            <a:endParaRPr lang="en-US"/>
          </a:p>
        </p:txBody>
      </p:sp>
      <p:sp>
        <p:nvSpPr>
          <p:cNvPr id="4" name="Footer Placeholder 3"/>
          <p:cNvSpPr>
            <a:spLocks noGrp="1"/>
          </p:cNvSpPr>
          <p:nvPr>
            <p:ph type="ftr" sz="quarter" idx="11"/>
          </p:nvPr>
        </p:nvSpPr>
        <p:spPr/>
        <p:txBody>
          <a:bodyPr/>
          <a:lstStyle/>
          <a:p>
            <a:r>
              <a:rPr lang="en-US" smtClean="0"/>
              <a:t>Footer Text</a:t>
            </a:r>
            <a:endParaRPr lang="en-US"/>
          </a:p>
        </p:txBody>
      </p:sp>
      <p:sp>
        <p:nvSpPr>
          <p:cNvPr id="5" name="Slide Number Placeholder 4"/>
          <p:cNvSpPr>
            <a:spLocks noGrp="1"/>
          </p:cNvSpPr>
          <p:nvPr>
            <p:ph type="sldNum" sz="quarter" idx="12"/>
          </p:nvPr>
        </p:nvSpPr>
        <p:spPr/>
        <p:txBody>
          <a:bodyPr/>
          <a:lstStyle/>
          <a:p>
            <a:fld id="{BA9B540C-44DA-4F69-89C9-7C84606640D3}"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8AF628A-A867-4937-BBE5-207DB6F9C51A}" type="datetime1">
              <a:rPr lang="en-US" smtClean="0"/>
              <a:t>5/28/2015</a:t>
            </a:fld>
            <a:endParaRPr lang="en-US"/>
          </a:p>
        </p:txBody>
      </p:sp>
      <p:sp>
        <p:nvSpPr>
          <p:cNvPr id="3" name="Footer Placeholder 2"/>
          <p:cNvSpPr>
            <a:spLocks noGrp="1"/>
          </p:cNvSpPr>
          <p:nvPr>
            <p:ph type="ftr" sz="quarter" idx="11"/>
          </p:nvPr>
        </p:nvSpPr>
        <p:spPr/>
        <p:txBody>
          <a:bodyPr/>
          <a:lstStyle/>
          <a:p>
            <a:r>
              <a:rPr lang="en-US" smtClean="0"/>
              <a:t>Footer Text</a:t>
            </a:r>
            <a:endParaRPr lang="en-US"/>
          </a:p>
        </p:txBody>
      </p:sp>
      <p:sp>
        <p:nvSpPr>
          <p:cNvPr id="4" name="Slide Number Placeholder 3"/>
          <p:cNvSpPr>
            <a:spLocks noGrp="1"/>
          </p:cNvSpPr>
          <p:nvPr>
            <p:ph type="sldNum" sz="quarter" idx="12"/>
          </p:nvPr>
        </p:nvSpPr>
        <p:spPr/>
        <p:txBody>
          <a:bodyPr/>
          <a:lstStyle/>
          <a:p>
            <a:fld id="{BA9B540C-44DA-4F69-89C9-7C84606640D3}" type="slidenum">
              <a:rPr lang="en-US" smtClean="0"/>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4219059" y="817880"/>
            <a:ext cx="12334083" cy="6426200"/>
          </a:xfrm>
        </p:spPr>
        <p:txBody>
          <a:bodyPr anchor="b"/>
          <a:lstStyle>
            <a:lvl1pPr algn="ctr">
              <a:lnSpc>
                <a:spcPct val="100000"/>
              </a:lnSpc>
              <a:defRPr sz="10200" b="0">
                <a:effectLst>
                  <a:outerShdw blurRad="50800" dist="25400" dir="5400000" algn="t" rotWithShape="0">
                    <a:prstClr val="black">
                      <a:alpha val="25000"/>
                    </a:prstClr>
                  </a:outerShdw>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2948464" y="837355"/>
            <a:ext cx="20483038" cy="17949547"/>
          </a:xfrm>
        </p:spPr>
        <p:txBody>
          <a:bodyPr/>
          <a:lstStyle>
            <a:lvl1pPr>
              <a:defRPr sz="11700"/>
            </a:lvl1pPr>
            <a:lvl2pPr>
              <a:defRPr sz="10200"/>
            </a:lvl2pPr>
            <a:lvl3pPr>
              <a:defRPr sz="8800"/>
            </a:lvl3pPr>
            <a:lvl4pPr>
              <a:defRPr sz="7300"/>
            </a:lvl4pPr>
            <a:lvl5pPr>
              <a:defRPr sz="7300"/>
            </a:lvl5pPr>
            <a:lvl6pPr>
              <a:defRPr sz="7300"/>
            </a:lvl6pPr>
            <a:lvl7pPr>
              <a:defRPr sz="7300"/>
            </a:lvl7pPr>
            <a:lvl8pPr>
              <a:defRPr sz="7300"/>
            </a:lvl8pPr>
            <a:lvl9pPr>
              <a:defRPr sz="7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4219059" y="7477761"/>
            <a:ext cx="12334083" cy="11309140"/>
          </a:xfrm>
        </p:spPr>
        <p:txBody>
          <a:bodyPr>
            <a:normAutofit/>
          </a:bodyPr>
          <a:lstStyle>
            <a:lvl1pPr marL="0" indent="0" algn="ctr">
              <a:lnSpc>
                <a:spcPct val="125000"/>
              </a:lnSpc>
              <a:buNone/>
              <a:defRPr sz="5900"/>
            </a:lvl1pPr>
            <a:lvl2pPr marL="1672026" indent="0">
              <a:buNone/>
              <a:defRPr sz="4400"/>
            </a:lvl2pPr>
            <a:lvl3pPr marL="3344052" indent="0">
              <a:buNone/>
              <a:defRPr sz="3700"/>
            </a:lvl3pPr>
            <a:lvl4pPr marL="5016078" indent="0">
              <a:buNone/>
              <a:defRPr sz="3300"/>
            </a:lvl4pPr>
            <a:lvl5pPr marL="6688104" indent="0">
              <a:buNone/>
              <a:defRPr sz="3300"/>
            </a:lvl5pPr>
            <a:lvl6pPr marL="8360131" indent="0">
              <a:buNone/>
              <a:defRPr sz="3300"/>
            </a:lvl6pPr>
            <a:lvl7pPr marL="10032157" indent="0">
              <a:buNone/>
              <a:defRPr sz="3300"/>
            </a:lvl7pPr>
            <a:lvl8pPr marL="11704183" indent="0">
              <a:buNone/>
              <a:defRPr sz="3300"/>
            </a:lvl8pPr>
            <a:lvl9pPr marL="13376209" indent="0">
              <a:buNone/>
              <a:defRPr sz="33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18BBB94-68E6-4675-A946-F1C5994EDBD7}" type="datetime1">
              <a:rPr lang="en-US" smtClean="0"/>
              <a:t>5/28/2015</a:t>
            </a:fld>
            <a:endParaRPr lang="en-US"/>
          </a:p>
        </p:txBody>
      </p:sp>
      <p:sp>
        <p:nvSpPr>
          <p:cNvPr id="6" name="Footer Placeholder 5"/>
          <p:cNvSpPr>
            <a:spLocks noGrp="1"/>
          </p:cNvSpPr>
          <p:nvPr>
            <p:ph type="ftr" sz="quarter" idx="11"/>
          </p:nvPr>
        </p:nvSpPr>
        <p:spPr/>
        <p:txBody>
          <a:bodyPr/>
          <a:lstStyle/>
          <a:p>
            <a:r>
              <a:rPr lang="en-US" smtClean="0"/>
              <a:t>Footer Text</a:t>
            </a:r>
            <a:endParaRPr lang="en-US"/>
          </a:p>
        </p:txBody>
      </p:sp>
      <p:sp>
        <p:nvSpPr>
          <p:cNvPr id="7" name="Slide Number Placeholder 6"/>
          <p:cNvSpPr>
            <a:spLocks noGrp="1"/>
          </p:cNvSpPr>
          <p:nvPr>
            <p:ph type="sldNum" sz="quarter" idx="12"/>
          </p:nvPr>
        </p:nvSpPr>
        <p:spPr/>
        <p:txBody>
          <a:bodyPr/>
          <a:lstStyle/>
          <a:p>
            <a:fld id="{BA9B540C-44DA-4F69-89C9-7C84606640D3}" type="slidenum">
              <a:rPr lang="en-US" smtClean="0"/>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86262" y="701040"/>
            <a:ext cx="23418478" cy="2745740"/>
          </a:xfrm>
        </p:spPr>
        <p:txBody>
          <a:bodyPr anchor="b"/>
          <a:lstStyle>
            <a:lvl1pPr algn="ctr">
              <a:lnSpc>
                <a:spcPct val="100000"/>
              </a:lnSpc>
              <a:defRPr sz="10200" b="0"/>
            </a:lvl1pPr>
          </a:lstStyle>
          <a:p>
            <a:r>
              <a:rPr lang="en-US" smtClean="0"/>
              <a:t>Click to edit Master title style</a:t>
            </a:r>
            <a:endParaRPr lang="en-US" dirty="0"/>
          </a:p>
        </p:txBody>
      </p:sp>
      <p:sp>
        <p:nvSpPr>
          <p:cNvPr id="3" name="Picture Placeholder 2"/>
          <p:cNvSpPr>
            <a:spLocks noGrp="1"/>
          </p:cNvSpPr>
          <p:nvPr>
            <p:ph type="pic" idx="1"/>
          </p:nvPr>
        </p:nvSpPr>
        <p:spPr>
          <a:xfrm>
            <a:off x="6183317" y="3505200"/>
            <a:ext cx="24824368" cy="13925868"/>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11700"/>
            </a:lvl1pPr>
            <a:lvl2pPr marL="1672026" indent="0">
              <a:buNone/>
              <a:defRPr sz="10200"/>
            </a:lvl2pPr>
            <a:lvl3pPr marL="3344052" indent="0">
              <a:buNone/>
              <a:defRPr sz="8800"/>
            </a:lvl3pPr>
            <a:lvl4pPr marL="5016078" indent="0">
              <a:buNone/>
              <a:defRPr sz="7300"/>
            </a:lvl4pPr>
            <a:lvl5pPr marL="6688104" indent="0">
              <a:buNone/>
              <a:defRPr sz="7300"/>
            </a:lvl5pPr>
            <a:lvl6pPr marL="8360131" indent="0">
              <a:buNone/>
              <a:defRPr sz="7300"/>
            </a:lvl6pPr>
            <a:lvl7pPr marL="10032157" indent="0">
              <a:buNone/>
              <a:defRPr sz="7300"/>
            </a:lvl7pPr>
            <a:lvl8pPr marL="11704183" indent="0">
              <a:buNone/>
              <a:defRPr sz="7300"/>
            </a:lvl8pPr>
            <a:lvl9pPr marL="13376209" indent="0">
              <a:buNone/>
              <a:defRPr sz="7300"/>
            </a:lvl9pPr>
          </a:lstStyle>
          <a:p>
            <a:r>
              <a:rPr lang="en-US" smtClean="0"/>
              <a:t>Click icon to add picture</a:t>
            </a:r>
            <a:endParaRPr lang="en-US" dirty="0"/>
          </a:p>
        </p:txBody>
      </p:sp>
      <p:sp>
        <p:nvSpPr>
          <p:cNvPr id="4" name="Text Placeholder 3"/>
          <p:cNvSpPr>
            <a:spLocks noGrp="1"/>
          </p:cNvSpPr>
          <p:nvPr>
            <p:ph type="body" sz="half" idx="2"/>
          </p:nvPr>
        </p:nvSpPr>
        <p:spPr>
          <a:xfrm>
            <a:off x="6886262" y="17818100"/>
            <a:ext cx="23418478" cy="1635760"/>
          </a:xfrm>
        </p:spPr>
        <p:txBody>
          <a:bodyPr>
            <a:normAutofit/>
          </a:bodyPr>
          <a:lstStyle>
            <a:lvl1pPr marL="0" indent="0" algn="ctr">
              <a:buNone/>
              <a:defRPr sz="5900"/>
            </a:lvl1pPr>
            <a:lvl2pPr marL="1672026" indent="0">
              <a:buNone/>
              <a:defRPr sz="4400"/>
            </a:lvl2pPr>
            <a:lvl3pPr marL="3344052" indent="0">
              <a:buNone/>
              <a:defRPr sz="3700"/>
            </a:lvl3pPr>
            <a:lvl4pPr marL="5016078" indent="0">
              <a:buNone/>
              <a:defRPr sz="3300"/>
            </a:lvl4pPr>
            <a:lvl5pPr marL="6688104" indent="0">
              <a:buNone/>
              <a:defRPr sz="3300"/>
            </a:lvl5pPr>
            <a:lvl6pPr marL="8360131" indent="0">
              <a:buNone/>
              <a:defRPr sz="3300"/>
            </a:lvl6pPr>
            <a:lvl7pPr marL="10032157" indent="0">
              <a:buNone/>
              <a:defRPr sz="3300"/>
            </a:lvl7pPr>
            <a:lvl8pPr marL="11704183" indent="0">
              <a:buNone/>
              <a:defRPr sz="3300"/>
            </a:lvl8pPr>
            <a:lvl9pPr marL="13376209" indent="0">
              <a:buNone/>
              <a:defRPr sz="33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C3B8377-21E3-4835-B75D-4E2847E2750F}" type="datetime1">
              <a:rPr lang="en-US" smtClean="0"/>
              <a:t>5/28/2015</a:t>
            </a:fld>
            <a:endParaRPr lang="en-US"/>
          </a:p>
        </p:txBody>
      </p:sp>
      <p:sp>
        <p:nvSpPr>
          <p:cNvPr id="6" name="Footer Placeholder 5"/>
          <p:cNvSpPr>
            <a:spLocks noGrp="1"/>
          </p:cNvSpPr>
          <p:nvPr>
            <p:ph type="ftr" sz="quarter" idx="11"/>
          </p:nvPr>
        </p:nvSpPr>
        <p:spPr/>
        <p:txBody>
          <a:bodyPr/>
          <a:lstStyle/>
          <a:p>
            <a:r>
              <a:rPr lang="en-US" smtClean="0"/>
              <a:t>Footer Text</a:t>
            </a:r>
            <a:endParaRPr lang="en-US"/>
          </a:p>
        </p:txBody>
      </p:sp>
      <p:sp>
        <p:nvSpPr>
          <p:cNvPr id="7" name="Slide Number Placeholder 6"/>
          <p:cNvSpPr>
            <a:spLocks noGrp="1"/>
          </p:cNvSpPr>
          <p:nvPr>
            <p:ph type="sldNum" sz="quarter" idx="12"/>
          </p:nvPr>
        </p:nvSpPr>
        <p:spPr/>
        <p:txBody>
          <a:bodyPr/>
          <a:lstStyle/>
          <a:p>
            <a:fld id="{BA9B540C-44DA-4F69-89C9-7C84606640D3}" type="slidenum">
              <a:rPr lang="en-US" smtClean="0"/>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A051B39-B140-43FE-96DB-472A2B59CE7C}" type="datetime1">
              <a:rPr lang="en-US" smtClean="0"/>
              <a:t>5/28/2015</a:t>
            </a:fld>
            <a:endParaRPr lang="en-US"/>
          </a:p>
        </p:txBody>
      </p:sp>
      <p:sp>
        <p:nvSpPr>
          <p:cNvPr id="5" name="Footer Placeholder 4"/>
          <p:cNvSpPr>
            <a:spLocks noGrp="1"/>
          </p:cNvSpPr>
          <p:nvPr>
            <p:ph type="ftr" sz="quarter" idx="11"/>
          </p:nvPr>
        </p:nvSpPr>
        <p:spPr/>
        <p:txBody>
          <a:bodyPr/>
          <a:lstStyle/>
          <a:p>
            <a:r>
              <a:rPr lang="en-US" smtClean="0"/>
              <a:t>Footer Text</a:t>
            </a:r>
            <a:endParaRPr lang="en-US"/>
          </a:p>
        </p:txBody>
      </p:sp>
      <p:sp>
        <p:nvSpPr>
          <p:cNvPr id="6" name="Slide Number Placeholder 5"/>
          <p:cNvSpPr>
            <a:spLocks noGrp="1"/>
          </p:cNvSpPr>
          <p:nvPr>
            <p:ph type="sldNum" sz="quarter" idx="12"/>
          </p:nvPr>
        </p:nvSpPr>
        <p:spPr/>
        <p:txBody>
          <a:bodyPr/>
          <a:lstStyle/>
          <a:p>
            <a:fld id="{BA9B540C-44DA-4F69-89C9-7C84606640D3}" type="slidenum">
              <a:rPr lang="en-US" smtClean="0"/>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7180540" y="842225"/>
            <a:ext cx="8435340" cy="17944677"/>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874520" y="842225"/>
            <a:ext cx="24681180" cy="1794467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A600BB2-27C5-458B-ABCE-839C88CF47CE}" type="datetime1">
              <a:rPr lang="en-US" smtClean="0"/>
              <a:t>5/28/2015</a:t>
            </a:fld>
            <a:endParaRPr lang="en-US"/>
          </a:p>
        </p:txBody>
      </p:sp>
      <p:sp>
        <p:nvSpPr>
          <p:cNvPr id="5" name="Footer Placeholder 4"/>
          <p:cNvSpPr>
            <a:spLocks noGrp="1"/>
          </p:cNvSpPr>
          <p:nvPr>
            <p:ph type="ftr" sz="quarter" idx="11"/>
          </p:nvPr>
        </p:nvSpPr>
        <p:spPr/>
        <p:txBody>
          <a:bodyPr/>
          <a:lstStyle/>
          <a:p>
            <a:r>
              <a:rPr lang="en-US" smtClean="0"/>
              <a:t>Footer Text</a:t>
            </a:r>
            <a:endParaRPr lang="en-US"/>
          </a:p>
        </p:txBody>
      </p:sp>
      <p:sp>
        <p:nvSpPr>
          <p:cNvPr id="6" name="Slide Number Placeholder 5"/>
          <p:cNvSpPr>
            <a:spLocks noGrp="1"/>
          </p:cNvSpPr>
          <p:nvPr>
            <p:ph type="sldNum" sz="quarter" idx="12"/>
          </p:nvPr>
        </p:nvSpPr>
        <p:spPr/>
        <p:txBody>
          <a:bodyPr/>
          <a:lstStyle/>
          <a:p>
            <a:fld id="{BA9B540C-44DA-4F69-89C9-7C84606640D3}" type="slidenum">
              <a:rPr lang="en-US" smtClean="0"/>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18" name="Text Placeholder 17"/>
          <p:cNvSpPr>
            <a:spLocks noGrp="1"/>
          </p:cNvSpPr>
          <p:nvPr>
            <p:ph type="body" sz="quarter" idx="10" hasCustomPrompt="1"/>
          </p:nvPr>
        </p:nvSpPr>
        <p:spPr>
          <a:xfrm>
            <a:off x="5548897" y="836615"/>
            <a:ext cx="26392606" cy="1386075"/>
          </a:xfrm>
          <a:prstGeom prst="rect">
            <a:avLst/>
          </a:prstGeom>
        </p:spPr>
        <p:txBody>
          <a:bodyPr vert="horz" anchor="ctr"/>
          <a:lstStyle>
            <a:lvl1pPr marL="0" indent="0" algn="ctr">
              <a:buNone/>
              <a:defRPr sz="7200" baseline="0">
                <a:solidFill>
                  <a:srgbClr val="FFFFFF"/>
                </a:solidFill>
              </a:defRPr>
            </a:lvl1pPr>
          </a:lstStyle>
          <a:p>
            <a:pPr lvl="0"/>
            <a:r>
              <a:rPr lang="en-US" dirty="0" smtClean="0"/>
              <a:t>Click to add Title</a:t>
            </a:r>
            <a:endParaRPr lang="en-US" dirty="0"/>
          </a:p>
        </p:txBody>
      </p:sp>
      <p:sp>
        <p:nvSpPr>
          <p:cNvPr id="19" name="Text Placeholder 17"/>
          <p:cNvSpPr>
            <a:spLocks noGrp="1"/>
          </p:cNvSpPr>
          <p:nvPr>
            <p:ph type="body" sz="quarter" idx="11" hasCustomPrompt="1"/>
          </p:nvPr>
        </p:nvSpPr>
        <p:spPr>
          <a:xfrm>
            <a:off x="5548897" y="2222690"/>
            <a:ext cx="26392606" cy="992272"/>
          </a:xfrm>
          <a:prstGeom prst="rect">
            <a:avLst/>
          </a:prstGeom>
        </p:spPr>
        <p:txBody>
          <a:bodyPr vert="horz" anchor="ctr"/>
          <a:lstStyle>
            <a:lvl1pPr marL="0" indent="0" algn="ctr">
              <a:buNone/>
              <a:defRPr sz="5400" baseline="0">
                <a:solidFill>
                  <a:srgbClr val="FFFFFF"/>
                </a:solidFill>
              </a:defRPr>
            </a:lvl1pPr>
          </a:lstStyle>
          <a:p>
            <a:pPr lvl="0"/>
            <a:r>
              <a:rPr lang="en-US" dirty="0" smtClean="0"/>
              <a:t>Click to add authors</a:t>
            </a:r>
            <a:endParaRPr lang="en-US" dirty="0"/>
          </a:p>
        </p:txBody>
      </p:sp>
      <p:sp>
        <p:nvSpPr>
          <p:cNvPr id="20" name="Text Placeholder 17"/>
          <p:cNvSpPr>
            <a:spLocks noGrp="1"/>
          </p:cNvSpPr>
          <p:nvPr>
            <p:ph type="body" sz="quarter" idx="12" hasCustomPrompt="1"/>
          </p:nvPr>
        </p:nvSpPr>
        <p:spPr>
          <a:xfrm>
            <a:off x="5548897" y="3214962"/>
            <a:ext cx="26392606" cy="992272"/>
          </a:xfrm>
          <a:prstGeom prst="rect">
            <a:avLst/>
          </a:prstGeom>
        </p:spPr>
        <p:txBody>
          <a:bodyPr vert="horz" anchor="ctr"/>
          <a:lstStyle>
            <a:lvl1pPr marL="0" indent="0" algn="ctr">
              <a:buNone/>
              <a:defRPr sz="4400" baseline="0">
                <a:solidFill>
                  <a:srgbClr val="FFFFFF"/>
                </a:solidFill>
              </a:defRPr>
            </a:lvl1pPr>
          </a:lstStyle>
          <a:p>
            <a:pPr lvl="0"/>
            <a:r>
              <a:rPr lang="en-US" dirty="0" smtClean="0"/>
              <a:t>Click here to add affiliations</a:t>
            </a:r>
            <a:endParaRPr lang="en-US" dirty="0"/>
          </a:p>
        </p:txBody>
      </p:sp>
      <p:sp>
        <p:nvSpPr>
          <p:cNvPr id="26" name="Text Placeholder 25"/>
          <p:cNvSpPr>
            <a:spLocks noGrp="1"/>
          </p:cNvSpPr>
          <p:nvPr>
            <p:ph type="body" sz="quarter" idx="13" hasCustomPrompt="1"/>
          </p:nvPr>
        </p:nvSpPr>
        <p:spPr>
          <a:xfrm>
            <a:off x="939369" y="5262831"/>
            <a:ext cx="17373600" cy="859098"/>
          </a:xfrm>
          <a:prstGeom prst="rect">
            <a:avLst/>
          </a:prstGeom>
          <a:solidFill>
            <a:srgbClr val="17375E"/>
          </a:solidFill>
        </p:spPr>
        <p:txBody>
          <a:bodyPr vert="horz" anchor="ctr"/>
          <a:lstStyle>
            <a:lvl1pPr marL="0" indent="0" algn="ctr">
              <a:buNone/>
              <a:defRPr sz="4000" u="sng" baseline="0">
                <a:solidFill>
                  <a:srgbClr val="FFFFFF"/>
                </a:solidFill>
              </a:defRPr>
            </a:lvl1pPr>
          </a:lstStyle>
          <a:p>
            <a:pPr lvl="0"/>
            <a:r>
              <a:rPr lang="en-US" sz="4000" dirty="0" smtClean="0"/>
              <a:t>Introduction/Abstract (click to edit)</a:t>
            </a:r>
            <a:endParaRPr lang="en-US" dirty="0"/>
          </a:p>
        </p:txBody>
      </p:sp>
      <p:sp>
        <p:nvSpPr>
          <p:cNvPr id="28" name="Content Placeholder 27"/>
          <p:cNvSpPr>
            <a:spLocks noGrp="1"/>
          </p:cNvSpPr>
          <p:nvPr>
            <p:ph sz="quarter" idx="14" hasCustomPrompt="1"/>
          </p:nvPr>
        </p:nvSpPr>
        <p:spPr>
          <a:xfrm>
            <a:off x="920693" y="6148211"/>
            <a:ext cx="17373600" cy="5150995"/>
          </a:xfrm>
          <a:prstGeom prst="rect">
            <a:avLst/>
          </a:prstGeom>
        </p:spPr>
        <p:txBody>
          <a:bodyPr vert="horz"/>
          <a:lstStyle>
            <a:lvl1pPr marL="0" indent="0">
              <a:buNone/>
              <a:defRPr sz="2800" baseline="0"/>
            </a:lvl1pPr>
          </a:lstStyle>
          <a:p>
            <a:pPr lvl="0"/>
            <a:r>
              <a:rPr lang="en-US" sz="2800" dirty="0" smtClean="0"/>
              <a:t>Click here to insert content</a:t>
            </a:r>
            <a:endParaRPr lang="en-US" dirty="0"/>
          </a:p>
        </p:txBody>
      </p:sp>
      <p:sp>
        <p:nvSpPr>
          <p:cNvPr id="29" name="Text Placeholder 25"/>
          <p:cNvSpPr>
            <a:spLocks noGrp="1"/>
          </p:cNvSpPr>
          <p:nvPr>
            <p:ph type="body" sz="quarter" idx="15" hasCustomPrompt="1"/>
          </p:nvPr>
        </p:nvSpPr>
        <p:spPr>
          <a:xfrm>
            <a:off x="19204725" y="12635798"/>
            <a:ext cx="17373600" cy="859098"/>
          </a:xfrm>
          <a:prstGeom prst="rect">
            <a:avLst/>
          </a:prstGeom>
          <a:solidFill>
            <a:srgbClr val="17375E"/>
          </a:solidFill>
        </p:spPr>
        <p:txBody>
          <a:bodyPr vert="horz" anchor="ctr"/>
          <a:lstStyle>
            <a:lvl1pPr marL="0" indent="0" algn="ctr">
              <a:buNone/>
              <a:defRPr sz="4000" u="sng" baseline="0">
                <a:solidFill>
                  <a:srgbClr val="FFFFFF"/>
                </a:solidFill>
              </a:defRPr>
            </a:lvl1pPr>
          </a:lstStyle>
          <a:p>
            <a:pPr lvl="0"/>
            <a:r>
              <a:rPr lang="en-US" sz="4000" dirty="0" smtClean="0"/>
              <a:t>Conclusion (click to edit)</a:t>
            </a:r>
            <a:endParaRPr lang="en-US" dirty="0"/>
          </a:p>
        </p:txBody>
      </p:sp>
      <p:sp>
        <p:nvSpPr>
          <p:cNvPr id="31" name="Text Placeholder 25"/>
          <p:cNvSpPr>
            <a:spLocks noGrp="1"/>
          </p:cNvSpPr>
          <p:nvPr>
            <p:ph type="body" sz="quarter" idx="17" hasCustomPrompt="1"/>
          </p:nvPr>
        </p:nvSpPr>
        <p:spPr>
          <a:xfrm>
            <a:off x="920693" y="11339797"/>
            <a:ext cx="17373600" cy="859098"/>
          </a:xfrm>
          <a:prstGeom prst="rect">
            <a:avLst/>
          </a:prstGeom>
          <a:solidFill>
            <a:srgbClr val="17375E"/>
          </a:solidFill>
        </p:spPr>
        <p:txBody>
          <a:bodyPr vert="horz" anchor="ctr"/>
          <a:lstStyle>
            <a:lvl1pPr marL="0" indent="0" algn="ctr">
              <a:buNone/>
              <a:defRPr sz="4000" u="sng" baseline="0">
                <a:solidFill>
                  <a:srgbClr val="FFFFFF"/>
                </a:solidFill>
              </a:defRPr>
            </a:lvl1pPr>
          </a:lstStyle>
          <a:p>
            <a:pPr lvl="0"/>
            <a:r>
              <a:rPr lang="en-US" sz="4000" dirty="0" smtClean="0"/>
              <a:t>Methods (click to edit)</a:t>
            </a:r>
            <a:endParaRPr lang="en-US" dirty="0"/>
          </a:p>
        </p:txBody>
      </p:sp>
      <p:sp>
        <p:nvSpPr>
          <p:cNvPr id="32" name="Content Placeholder 27"/>
          <p:cNvSpPr>
            <a:spLocks noGrp="1"/>
          </p:cNvSpPr>
          <p:nvPr>
            <p:ph sz="quarter" idx="18" hasCustomPrompt="1"/>
          </p:nvPr>
        </p:nvSpPr>
        <p:spPr>
          <a:xfrm>
            <a:off x="920693" y="12198895"/>
            <a:ext cx="17373600" cy="8629103"/>
          </a:xfrm>
          <a:prstGeom prst="rect">
            <a:avLst/>
          </a:prstGeom>
        </p:spPr>
        <p:txBody>
          <a:bodyPr vert="horz"/>
          <a:lstStyle>
            <a:lvl1pPr marL="0" indent="0">
              <a:buNone/>
              <a:defRPr sz="2800" baseline="0"/>
            </a:lvl1pPr>
          </a:lstStyle>
          <a:p>
            <a:pPr lvl="0"/>
            <a:r>
              <a:rPr lang="en-US" sz="2800" dirty="0" smtClean="0"/>
              <a:t>Click here to insert content</a:t>
            </a:r>
            <a:endParaRPr lang="en-US" dirty="0"/>
          </a:p>
        </p:txBody>
      </p:sp>
      <p:sp>
        <p:nvSpPr>
          <p:cNvPr id="34" name="Content Placeholder 27"/>
          <p:cNvSpPr>
            <a:spLocks noGrp="1"/>
          </p:cNvSpPr>
          <p:nvPr>
            <p:ph sz="quarter" idx="20" hasCustomPrompt="1"/>
          </p:nvPr>
        </p:nvSpPr>
        <p:spPr>
          <a:xfrm>
            <a:off x="19204725" y="13494897"/>
            <a:ext cx="17373600" cy="3705351"/>
          </a:xfrm>
          <a:prstGeom prst="rect">
            <a:avLst/>
          </a:prstGeom>
        </p:spPr>
        <p:txBody>
          <a:bodyPr vert="horz"/>
          <a:lstStyle>
            <a:lvl1pPr marL="0" indent="0">
              <a:buNone/>
              <a:defRPr sz="2800" baseline="0"/>
            </a:lvl1pPr>
          </a:lstStyle>
          <a:p>
            <a:pPr lvl="0"/>
            <a:r>
              <a:rPr lang="en-US" sz="2800" dirty="0" smtClean="0"/>
              <a:t>Click here to insert content</a:t>
            </a:r>
            <a:endParaRPr lang="en-US" dirty="0"/>
          </a:p>
        </p:txBody>
      </p:sp>
      <p:sp>
        <p:nvSpPr>
          <p:cNvPr id="35" name="Text Placeholder 25"/>
          <p:cNvSpPr>
            <a:spLocks noGrp="1"/>
          </p:cNvSpPr>
          <p:nvPr>
            <p:ph type="body" sz="quarter" idx="21" hasCustomPrompt="1"/>
          </p:nvPr>
        </p:nvSpPr>
        <p:spPr>
          <a:xfrm>
            <a:off x="19204725" y="17200248"/>
            <a:ext cx="17373600" cy="859098"/>
          </a:xfrm>
          <a:prstGeom prst="rect">
            <a:avLst/>
          </a:prstGeom>
          <a:solidFill>
            <a:srgbClr val="17375E"/>
          </a:solidFill>
        </p:spPr>
        <p:txBody>
          <a:bodyPr vert="horz" anchor="ctr"/>
          <a:lstStyle>
            <a:lvl1pPr marL="0" indent="0" algn="ctr">
              <a:buNone/>
              <a:defRPr sz="4000" u="sng" baseline="0">
                <a:solidFill>
                  <a:srgbClr val="FFFFFF"/>
                </a:solidFill>
              </a:defRPr>
            </a:lvl1pPr>
          </a:lstStyle>
          <a:p>
            <a:pPr lvl="0"/>
            <a:r>
              <a:rPr lang="en-US" sz="4000" dirty="0" smtClean="0"/>
              <a:t>References (click to edit)</a:t>
            </a:r>
            <a:endParaRPr lang="en-US" dirty="0"/>
          </a:p>
        </p:txBody>
      </p:sp>
      <p:sp>
        <p:nvSpPr>
          <p:cNvPr id="36" name="Content Placeholder 27"/>
          <p:cNvSpPr>
            <a:spLocks noGrp="1"/>
          </p:cNvSpPr>
          <p:nvPr>
            <p:ph sz="quarter" idx="22" hasCustomPrompt="1"/>
          </p:nvPr>
        </p:nvSpPr>
        <p:spPr>
          <a:xfrm>
            <a:off x="19204725" y="18059346"/>
            <a:ext cx="17373600" cy="2768652"/>
          </a:xfrm>
          <a:prstGeom prst="rect">
            <a:avLst/>
          </a:prstGeom>
        </p:spPr>
        <p:txBody>
          <a:bodyPr vert="horz"/>
          <a:lstStyle>
            <a:lvl1pPr marL="0" indent="0">
              <a:buNone/>
              <a:defRPr sz="2800" baseline="0"/>
            </a:lvl1pPr>
          </a:lstStyle>
          <a:p>
            <a:pPr lvl="0"/>
            <a:r>
              <a:rPr lang="en-US" sz="2800" dirty="0" smtClean="0"/>
              <a:t>Click here to insert content</a:t>
            </a:r>
            <a:endParaRPr lang="en-US" dirty="0"/>
          </a:p>
        </p:txBody>
      </p:sp>
      <p:sp>
        <p:nvSpPr>
          <p:cNvPr id="15" name="Text Placeholder 25"/>
          <p:cNvSpPr>
            <a:spLocks noGrp="1"/>
          </p:cNvSpPr>
          <p:nvPr>
            <p:ph type="body" sz="quarter" idx="23" hasCustomPrompt="1"/>
          </p:nvPr>
        </p:nvSpPr>
        <p:spPr>
          <a:xfrm>
            <a:off x="19204725" y="5285237"/>
            <a:ext cx="17373600" cy="859098"/>
          </a:xfrm>
          <a:prstGeom prst="rect">
            <a:avLst/>
          </a:prstGeom>
          <a:solidFill>
            <a:srgbClr val="17375E"/>
          </a:solidFill>
        </p:spPr>
        <p:txBody>
          <a:bodyPr vert="horz" anchor="ctr"/>
          <a:lstStyle>
            <a:lvl1pPr marL="0" indent="0" algn="ctr">
              <a:buNone/>
              <a:defRPr sz="4000" u="sng" baseline="0">
                <a:solidFill>
                  <a:srgbClr val="FFFFFF"/>
                </a:solidFill>
              </a:defRPr>
            </a:lvl1pPr>
          </a:lstStyle>
          <a:p>
            <a:pPr lvl="0"/>
            <a:r>
              <a:rPr lang="en-US" sz="4000" dirty="0" smtClean="0"/>
              <a:t>Results (click to edit)</a:t>
            </a:r>
            <a:endParaRPr lang="en-US" dirty="0"/>
          </a:p>
        </p:txBody>
      </p:sp>
      <p:sp>
        <p:nvSpPr>
          <p:cNvPr id="17" name="Content Placeholder 27"/>
          <p:cNvSpPr>
            <a:spLocks noGrp="1"/>
          </p:cNvSpPr>
          <p:nvPr>
            <p:ph sz="quarter" idx="24" hasCustomPrompt="1"/>
          </p:nvPr>
        </p:nvSpPr>
        <p:spPr>
          <a:xfrm>
            <a:off x="19204725" y="6144335"/>
            <a:ext cx="17373600" cy="6491463"/>
          </a:xfrm>
          <a:prstGeom prst="rect">
            <a:avLst/>
          </a:prstGeom>
        </p:spPr>
        <p:txBody>
          <a:bodyPr vert="horz"/>
          <a:lstStyle>
            <a:lvl1pPr marL="0" indent="0">
              <a:buNone/>
              <a:defRPr sz="2800" baseline="0"/>
            </a:lvl1pPr>
          </a:lstStyle>
          <a:p>
            <a:pPr lvl="0"/>
            <a:r>
              <a:rPr lang="en-US" sz="2800" dirty="0" smtClean="0"/>
              <a:t>Click here to insert content</a:t>
            </a:r>
            <a:endParaRPr lang="en-US" dirty="0"/>
          </a:p>
        </p:txBody>
      </p:sp>
    </p:spTree>
    <p:extLst>
      <p:ext uri="{BB962C8B-B14F-4D97-AF65-F5344CB8AC3E}">
        <p14:creationId xmlns:p14="http://schemas.microsoft.com/office/powerpoint/2010/main" val="36213873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18" name="Text Placeholder 17"/>
          <p:cNvSpPr>
            <a:spLocks noGrp="1"/>
          </p:cNvSpPr>
          <p:nvPr>
            <p:ph type="body" sz="quarter" idx="10" hasCustomPrompt="1"/>
          </p:nvPr>
        </p:nvSpPr>
        <p:spPr>
          <a:xfrm>
            <a:off x="5548897" y="836615"/>
            <a:ext cx="26392606" cy="1386075"/>
          </a:xfrm>
          <a:prstGeom prst="rect">
            <a:avLst/>
          </a:prstGeom>
        </p:spPr>
        <p:txBody>
          <a:bodyPr vert="horz" anchor="ctr"/>
          <a:lstStyle>
            <a:lvl1pPr marL="0" indent="0" algn="ctr">
              <a:buNone/>
              <a:defRPr sz="7200" baseline="0">
                <a:solidFill>
                  <a:srgbClr val="FFFFFF"/>
                </a:solidFill>
              </a:defRPr>
            </a:lvl1pPr>
          </a:lstStyle>
          <a:p>
            <a:pPr lvl="0"/>
            <a:r>
              <a:rPr lang="en-US" dirty="0" smtClean="0"/>
              <a:t>Click to add Title</a:t>
            </a:r>
            <a:endParaRPr lang="en-US" dirty="0"/>
          </a:p>
        </p:txBody>
      </p:sp>
      <p:sp>
        <p:nvSpPr>
          <p:cNvPr id="19" name="Text Placeholder 17"/>
          <p:cNvSpPr>
            <a:spLocks noGrp="1"/>
          </p:cNvSpPr>
          <p:nvPr>
            <p:ph type="body" sz="quarter" idx="11" hasCustomPrompt="1"/>
          </p:nvPr>
        </p:nvSpPr>
        <p:spPr>
          <a:xfrm>
            <a:off x="5548897" y="2222690"/>
            <a:ext cx="26392606" cy="992272"/>
          </a:xfrm>
          <a:prstGeom prst="rect">
            <a:avLst/>
          </a:prstGeom>
        </p:spPr>
        <p:txBody>
          <a:bodyPr vert="horz" anchor="ctr"/>
          <a:lstStyle>
            <a:lvl1pPr marL="0" indent="0" algn="ctr">
              <a:buNone/>
              <a:defRPr sz="5400" baseline="0">
                <a:solidFill>
                  <a:srgbClr val="FFFFFF"/>
                </a:solidFill>
              </a:defRPr>
            </a:lvl1pPr>
          </a:lstStyle>
          <a:p>
            <a:pPr lvl="0"/>
            <a:r>
              <a:rPr lang="en-US" dirty="0" smtClean="0"/>
              <a:t>Click to add authors</a:t>
            </a:r>
            <a:endParaRPr lang="en-US" dirty="0"/>
          </a:p>
        </p:txBody>
      </p:sp>
      <p:sp>
        <p:nvSpPr>
          <p:cNvPr id="20" name="Text Placeholder 17"/>
          <p:cNvSpPr>
            <a:spLocks noGrp="1"/>
          </p:cNvSpPr>
          <p:nvPr>
            <p:ph type="body" sz="quarter" idx="12" hasCustomPrompt="1"/>
          </p:nvPr>
        </p:nvSpPr>
        <p:spPr>
          <a:xfrm>
            <a:off x="5548897" y="3214962"/>
            <a:ext cx="26392606" cy="992272"/>
          </a:xfrm>
          <a:prstGeom prst="rect">
            <a:avLst/>
          </a:prstGeom>
        </p:spPr>
        <p:txBody>
          <a:bodyPr vert="horz" anchor="ctr"/>
          <a:lstStyle>
            <a:lvl1pPr marL="0" indent="0" algn="ctr">
              <a:buNone/>
              <a:defRPr sz="4400" baseline="0">
                <a:solidFill>
                  <a:srgbClr val="FFFFFF"/>
                </a:solidFill>
              </a:defRPr>
            </a:lvl1pPr>
          </a:lstStyle>
          <a:p>
            <a:pPr lvl="0"/>
            <a:r>
              <a:rPr lang="en-US" dirty="0" smtClean="0"/>
              <a:t>Click here to add affiliations</a:t>
            </a:r>
            <a:endParaRPr lang="en-US" dirty="0"/>
          </a:p>
        </p:txBody>
      </p:sp>
      <p:sp>
        <p:nvSpPr>
          <p:cNvPr id="26" name="Text Placeholder 25"/>
          <p:cNvSpPr>
            <a:spLocks noGrp="1"/>
          </p:cNvSpPr>
          <p:nvPr>
            <p:ph type="body" sz="quarter" idx="13" hasCustomPrompt="1"/>
          </p:nvPr>
        </p:nvSpPr>
        <p:spPr>
          <a:xfrm>
            <a:off x="423424" y="5262831"/>
            <a:ext cx="11887200" cy="881505"/>
          </a:xfrm>
          <a:prstGeom prst="rect">
            <a:avLst/>
          </a:prstGeom>
        </p:spPr>
        <p:txBody>
          <a:bodyPr vert="horz" anchor="ctr"/>
          <a:lstStyle>
            <a:lvl1pPr marL="0" indent="0" algn="ctr">
              <a:buNone/>
              <a:defRPr sz="4000" u="sng" baseline="0"/>
            </a:lvl1pPr>
          </a:lstStyle>
          <a:p>
            <a:pPr lvl="0"/>
            <a:r>
              <a:rPr lang="en-US" sz="4000" dirty="0" smtClean="0"/>
              <a:t>Introduction/Abstract (click to edit)</a:t>
            </a:r>
            <a:endParaRPr lang="en-US" dirty="0"/>
          </a:p>
        </p:txBody>
      </p:sp>
      <p:sp>
        <p:nvSpPr>
          <p:cNvPr id="28" name="Content Placeholder 27"/>
          <p:cNvSpPr>
            <a:spLocks noGrp="1"/>
          </p:cNvSpPr>
          <p:nvPr>
            <p:ph sz="quarter" idx="14" hasCustomPrompt="1"/>
          </p:nvPr>
        </p:nvSpPr>
        <p:spPr>
          <a:xfrm>
            <a:off x="423424" y="6157444"/>
            <a:ext cx="11887200" cy="5150995"/>
          </a:xfrm>
          <a:prstGeom prst="rect">
            <a:avLst/>
          </a:prstGeom>
        </p:spPr>
        <p:txBody>
          <a:bodyPr vert="horz"/>
          <a:lstStyle>
            <a:lvl1pPr marL="0" indent="0">
              <a:buNone/>
              <a:defRPr sz="2800" baseline="0"/>
            </a:lvl1pPr>
          </a:lstStyle>
          <a:p>
            <a:pPr lvl="0"/>
            <a:r>
              <a:rPr lang="en-US" sz="2800" dirty="0" smtClean="0"/>
              <a:t>Click here to insert content</a:t>
            </a:r>
            <a:endParaRPr lang="en-US" dirty="0"/>
          </a:p>
        </p:txBody>
      </p:sp>
      <p:sp>
        <p:nvSpPr>
          <p:cNvPr id="29" name="Text Placeholder 25"/>
          <p:cNvSpPr>
            <a:spLocks noGrp="1"/>
          </p:cNvSpPr>
          <p:nvPr>
            <p:ph type="body" sz="quarter" idx="15" hasCustomPrompt="1"/>
          </p:nvPr>
        </p:nvSpPr>
        <p:spPr>
          <a:xfrm>
            <a:off x="25148326" y="5285237"/>
            <a:ext cx="11887200" cy="859098"/>
          </a:xfrm>
          <a:prstGeom prst="rect">
            <a:avLst/>
          </a:prstGeom>
        </p:spPr>
        <p:txBody>
          <a:bodyPr vert="horz" anchor="ctr"/>
          <a:lstStyle>
            <a:lvl1pPr marL="0" indent="0" algn="ctr">
              <a:buNone/>
              <a:defRPr sz="4000" u="sng" baseline="0"/>
            </a:lvl1pPr>
          </a:lstStyle>
          <a:p>
            <a:pPr lvl="0"/>
            <a:r>
              <a:rPr lang="en-US" sz="4000" dirty="0" smtClean="0"/>
              <a:t>Conclusion (click to edit)</a:t>
            </a:r>
            <a:endParaRPr lang="en-US" dirty="0"/>
          </a:p>
        </p:txBody>
      </p:sp>
      <p:sp>
        <p:nvSpPr>
          <p:cNvPr id="31" name="Text Placeholder 25"/>
          <p:cNvSpPr>
            <a:spLocks noGrp="1"/>
          </p:cNvSpPr>
          <p:nvPr>
            <p:ph type="body" sz="quarter" idx="17" hasCustomPrompt="1"/>
          </p:nvPr>
        </p:nvSpPr>
        <p:spPr>
          <a:xfrm>
            <a:off x="423424" y="11339797"/>
            <a:ext cx="11887200" cy="859098"/>
          </a:xfrm>
          <a:prstGeom prst="rect">
            <a:avLst/>
          </a:prstGeom>
        </p:spPr>
        <p:txBody>
          <a:bodyPr vert="horz" anchor="ctr"/>
          <a:lstStyle>
            <a:lvl1pPr marL="0" indent="0" algn="ctr">
              <a:buNone/>
              <a:defRPr sz="4000" u="sng" baseline="0"/>
            </a:lvl1pPr>
          </a:lstStyle>
          <a:p>
            <a:pPr lvl="0"/>
            <a:r>
              <a:rPr lang="en-US" sz="4000" dirty="0" smtClean="0"/>
              <a:t>Methods (click to edit)</a:t>
            </a:r>
            <a:endParaRPr lang="en-US" dirty="0"/>
          </a:p>
        </p:txBody>
      </p:sp>
      <p:sp>
        <p:nvSpPr>
          <p:cNvPr id="32" name="Content Placeholder 27"/>
          <p:cNvSpPr>
            <a:spLocks noGrp="1"/>
          </p:cNvSpPr>
          <p:nvPr>
            <p:ph sz="quarter" idx="18" hasCustomPrompt="1"/>
          </p:nvPr>
        </p:nvSpPr>
        <p:spPr>
          <a:xfrm>
            <a:off x="423424" y="12198895"/>
            <a:ext cx="11887200" cy="8629103"/>
          </a:xfrm>
          <a:prstGeom prst="rect">
            <a:avLst/>
          </a:prstGeom>
        </p:spPr>
        <p:txBody>
          <a:bodyPr vert="horz"/>
          <a:lstStyle>
            <a:lvl1pPr marL="0" indent="0">
              <a:buNone/>
              <a:defRPr sz="2800" baseline="0"/>
            </a:lvl1pPr>
          </a:lstStyle>
          <a:p>
            <a:pPr lvl="0"/>
            <a:r>
              <a:rPr lang="en-US" sz="2800" dirty="0" smtClean="0"/>
              <a:t>Click here to insert content</a:t>
            </a:r>
            <a:endParaRPr lang="en-US" dirty="0"/>
          </a:p>
        </p:txBody>
      </p:sp>
      <p:sp>
        <p:nvSpPr>
          <p:cNvPr id="34" name="Content Placeholder 27"/>
          <p:cNvSpPr>
            <a:spLocks noGrp="1"/>
          </p:cNvSpPr>
          <p:nvPr>
            <p:ph sz="quarter" idx="20" hasCustomPrompt="1"/>
          </p:nvPr>
        </p:nvSpPr>
        <p:spPr>
          <a:xfrm>
            <a:off x="25148326" y="6161001"/>
            <a:ext cx="11887200" cy="8223760"/>
          </a:xfrm>
          <a:prstGeom prst="rect">
            <a:avLst/>
          </a:prstGeom>
        </p:spPr>
        <p:txBody>
          <a:bodyPr vert="horz"/>
          <a:lstStyle>
            <a:lvl1pPr marL="0" indent="0">
              <a:buNone/>
              <a:defRPr sz="2800" baseline="0"/>
            </a:lvl1pPr>
          </a:lstStyle>
          <a:p>
            <a:pPr lvl="0"/>
            <a:r>
              <a:rPr lang="en-US" sz="2800" dirty="0" smtClean="0"/>
              <a:t>Click here to insert content</a:t>
            </a:r>
            <a:endParaRPr lang="en-US" dirty="0"/>
          </a:p>
        </p:txBody>
      </p:sp>
      <p:sp>
        <p:nvSpPr>
          <p:cNvPr id="35" name="Text Placeholder 25"/>
          <p:cNvSpPr>
            <a:spLocks noGrp="1"/>
          </p:cNvSpPr>
          <p:nvPr>
            <p:ph type="body" sz="quarter" idx="21" hasCustomPrompt="1"/>
          </p:nvPr>
        </p:nvSpPr>
        <p:spPr>
          <a:xfrm>
            <a:off x="25148326" y="14447477"/>
            <a:ext cx="11887200" cy="859098"/>
          </a:xfrm>
          <a:prstGeom prst="rect">
            <a:avLst/>
          </a:prstGeom>
        </p:spPr>
        <p:txBody>
          <a:bodyPr vert="horz" anchor="ctr"/>
          <a:lstStyle>
            <a:lvl1pPr marL="0" indent="0" algn="ctr">
              <a:buNone/>
              <a:defRPr sz="4000" u="sng" baseline="0"/>
            </a:lvl1pPr>
          </a:lstStyle>
          <a:p>
            <a:pPr lvl="0"/>
            <a:r>
              <a:rPr lang="en-US" sz="4000" dirty="0" smtClean="0"/>
              <a:t>References (click to edit)</a:t>
            </a:r>
            <a:endParaRPr lang="en-US" dirty="0"/>
          </a:p>
        </p:txBody>
      </p:sp>
      <p:sp>
        <p:nvSpPr>
          <p:cNvPr id="36" name="Content Placeholder 27"/>
          <p:cNvSpPr>
            <a:spLocks noGrp="1"/>
          </p:cNvSpPr>
          <p:nvPr>
            <p:ph sz="quarter" idx="22" hasCustomPrompt="1"/>
          </p:nvPr>
        </p:nvSpPr>
        <p:spPr>
          <a:xfrm>
            <a:off x="25196882" y="15290694"/>
            <a:ext cx="11887200" cy="5537304"/>
          </a:xfrm>
          <a:prstGeom prst="rect">
            <a:avLst/>
          </a:prstGeom>
        </p:spPr>
        <p:txBody>
          <a:bodyPr vert="horz"/>
          <a:lstStyle>
            <a:lvl1pPr marL="0" indent="0">
              <a:buNone/>
              <a:defRPr sz="2800" baseline="0"/>
            </a:lvl1pPr>
          </a:lstStyle>
          <a:p>
            <a:pPr lvl="0"/>
            <a:r>
              <a:rPr lang="en-US" sz="2800" dirty="0" smtClean="0"/>
              <a:t>Click here to insert content</a:t>
            </a:r>
            <a:endParaRPr lang="en-US" dirty="0"/>
          </a:p>
        </p:txBody>
      </p:sp>
      <p:sp>
        <p:nvSpPr>
          <p:cNvPr id="15" name="Text Placeholder 25"/>
          <p:cNvSpPr>
            <a:spLocks noGrp="1"/>
          </p:cNvSpPr>
          <p:nvPr>
            <p:ph type="body" sz="quarter" idx="23" hasCustomPrompt="1"/>
          </p:nvPr>
        </p:nvSpPr>
        <p:spPr>
          <a:xfrm>
            <a:off x="12801602" y="5285237"/>
            <a:ext cx="11887200" cy="859098"/>
          </a:xfrm>
          <a:prstGeom prst="rect">
            <a:avLst/>
          </a:prstGeom>
        </p:spPr>
        <p:txBody>
          <a:bodyPr vert="horz" anchor="ctr"/>
          <a:lstStyle>
            <a:lvl1pPr marL="0" indent="0" algn="ctr">
              <a:buNone/>
              <a:defRPr sz="4000" u="sng" baseline="0"/>
            </a:lvl1pPr>
          </a:lstStyle>
          <a:p>
            <a:pPr lvl="0"/>
            <a:r>
              <a:rPr lang="en-US" sz="4000" dirty="0" smtClean="0"/>
              <a:t>Results (click to edit)</a:t>
            </a:r>
            <a:endParaRPr lang="en-US" dirty="0"/>
          </a:p>
        </p:txBody>
      </p:sp>
      <p:sp>
        <p:nvSpPr>
          <p:cNvPr id="17" name="Content Placeholder 27"/>
          <p:cNvSpPr>
            <a:spLocks noGrp="1"/>
          </p:cNvSpPr>
          <p:nvPr>
            <p:ph sz="quarter" idx="24" hasCustomPrompt="1"/>
          </p:nvPr>
        </p:nvSpPr>
        <p:spPr>
          <a:xfrm>
            <a:off x="12801602" y="6157444"/>
            <a:ext cx="11887200" cy="14639196"/>
          </a:xfrm>
          <a:prstGeom prst="rect">
            <a:avLst/>
          </a:prstGeom>
        </p:spPr>
        <p:txBody>
          <a:bodyPr vert="horz"/>
          <a:lstStyle>
            <a:lvl1pPr marL="0" indent="0">
              <a:buNone/>
              <a:defRPr sz="2800" baseline="0"/>
            </a:lvl1pPr>
          </a:lstStyle>
          <a:p>
            <a:pPr lvl="0"/>
            <a:r>
              <a:rPr lang="en-US" sz="2800" dirty="0" smtClean="0"/>
              <a:t>Click here to insert content</a:t>
            </a:r>
            <a:endParaRPr lang="en-US" dirty="0"/>
          </a:p>
        </p:txBody>
      </p:sp>
    </p:spTree>
    <p:extLst>
      <p:ext uri="{BB962C8B-B14F-4D97-AF65-F5344CB8AC3E}">
        <p14:creationId xmlns:p14="http://schemas.microsoft.com/office/powerpoint/2010/main" val="183002523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2_Title Slide">
    <p:spTree>
      <p:nvGrpSpPr>
        <p:cNvPr id="1" name=""/>
        <p:cNvGrpSpPr/>
        <p:nvPr/>
      </p:nvGrpSpPr>
      <p:grpSpPr>
        <a:xfrm>
          <a:off x="0" y="0"/>
          <a:ext cx="0" cy="0"/>
          <a:chOff x="0" y="0"/>
          <a:chExt cx="0" cy="0"/>
        </a:xfrm>
      </p:grpSpPr>
      <p:sp>
        <p:nvSpPr>
          <p:cNvPr id="18" name="Text Placeholder 17"/>
          <p:cNvSpPr>
            <a:spLocks noGrp="1"/>
          </p:cNvSpPr>
          <p:nvPr>
            <p:ph type="body" sz="quarter" idx="10" hasCustomPrompt="1"/>
          </p:nvPr>
        </p:nvSpPr>
        <p:spPr>
          <a:xfrm>
            <a:off x="5548897" y="836615"/>
            <a:ext cx="26392606" cy="1386075"/>
          </a:xfrm>
          <a:prstGeom prst="rect">
            <a:avLst/>
          </a:prstGeom>
        </p:spPr>
        <p:txBody>
          <a:bodyPr vert="horz" anchor="ctr"/>
          <a:lstStyle>
            <a:lvl1pPr marL="0" indent="0" algn="ctr">
              <a:buNone/>
              <a:defRPr sz="7200" baseline="0">
                <a:solidFill>
                  <a:srgbClr val="FFFFFF"/>
                </a:solidFill>
              </a:defRPr>
            </a:lvl1pPr>
          </a:lstStyle>
          <a:p>
            <a:pPr lvl="0"/>
            <a:r>
              <a:rPr lang="en-US" dirty="0" smtClean="0"/>
              <a:t>Click to add Title</a:t>
            </a:r>
            <a:endParaRPr lang="en-US" dirty="0"/>
          </a:p>
        </p:txBody>
      </p:sp>
      <p:sp>
        <p:nvSpPr>
          <p:cNvPr id="19" name="Text Placeholder 17"/>
          <p:cNvSpPr>
            <a:spLocks noGrp="1"/>
          </p:cNvSpPr>
          <p:nvPr>
            <p:ph type="body" sz="quarter" idx="11" hasCustomPrompt="1"/>
          </p:nvPr>
        </p:nvSpPr>
        <p:spPr>
          <a:xfrm>
            <a:off x="5548897" y="2222690"/>
            <a:ext cx="26392606" cy="992272"/>
          </a:xfrm>
          <a:prstGeom prst="rect">
            <a:avLst/>
          </a:prstGeom>
        </p:spPr>
        <p:txBody>
          <a:bodyPr vert="horz" anchor="ctr"/>
          <a:lstStyle>
            <a:lvl1pPr marL="0" indent="0" algn="ctr">
              <a:buNone/>
              <a:defRPr sz="5400" baseline="0">
                <a:solidFill>
                  <a:srgbClr val="FFFFFF"/>
                </a:solidFill>
              </a:defRPr>
            </a:lvl1pPr>
          </a:lstStyle>
          <a:p>
            <a:pPr lvl="0"/>
            <a:r>
              <a:rPr lang="en-US" dirty="0" smtClean="0"/>
              <a:t>Click to add authors</a:t>
            </a:r>
            <a:endParaRPr lang="en-US" dirty="0"/>
          </a:p>
        </p:txBody>
      </p:sp>
      <p:sp>
        <p:nvSpPr>
          <p:cNvPr id="20" name="Text Placeholder 17"/>
          <p:cNvSpPr>
            <a:spLocks noGrp="1"/>
          </p:cNvSpPr>
          <p:nvPr>
            <p:ph type="body" sz="quarter" idx="12" hasCustomPrompt="1"/>
          </p:nvPr>
        </p:nvSpPr>
        <p:spPr>
          <a:xfrm>
            <a:off x="5548897" y="3214962"/>
            <a:ext cx="26392606" cy="992272"/>
          </a:xfrm>
          <a:prstGeom prst="rect">
            <a:avLst/>
          </a:prstGeom>
        </p:spPr>
        <p:txBody>
          <a:bodyPr vert="horz" anchor="ctr"/>
          <a:lstStyle>
            <a:lvl1pPr marL="0" indent="0" algn="ctr">
              <a:buNone/>
              <a:defRPr sz="4400" baseline="0">
                <a:solidFill>
                  <a:srgbClr val="FFFFFF"/>
                </a:solidFill>
              </a:defRPr>
            </a:lvl1pPr>
          </a:lstStyle>
          <a:p>
            <a:pPr lvl="0"/>
            <a:r>
              <a:rPr lang="en-US" dirty="0" smtClean="0"/>
              <a:t>Click here to add affiliations</a:t>
            </a:r>
            <a:endParaRPr lang="en-US" dirty="0"/>
          </a:p>
        </p:txBody>
      </p:sp>
      <p:sp>
        <p:nvSpPr>
          <p:cNvPr id="26" name="Text Placeholder 25"/>
          <p:cNvSpPr>
            <a:spLocks noGrp="1"/>
          </p:cNvSpPr>
          <p:nvPr>
            <p:ph type="body" sz="quarter" idx="13" hasCustomPrompt="1"/>
          </p:nvPr>
        </p:nvSpPr>
        <p:spPr>
          <a:xfrm>
            <a:off x="939369" y="5262831"/>
            <a:ext cx="17373600" cy="859098"/>
          </a:xfrm>
          <a:prstGeom prst="rect">
            <a:avLst/>
          </a:prstGeom>
          <a:solidFill>
            <a:srgbClr val="17375E"/>
          </a:solidFill>
        </p:spPr>
        <p:txBody>
          <a:bodyPr vert="horz" anchor="ctr"/>
          <a:lstStyle>
            <a:lvl1pPr marL="0" indent="0" algn="ctr">
              <a:buNone/>
              <a:defRPr sz="4000" u="sng" baseline="0">
                <a:solidFill>
                  <a:srgbClr val="FFFFFF"/>
                </a:solidFill>
              </a:defRPr>
            </a:lvl1pPr>
          </a:lstStyle>
          <a:p>
            <a:pPr lvl="0"/>
            <a:r>
              <a:rPr lang="en-US" sz="4000" dirty="0" smtClean="0"/>
              <a:t>Introduction/Abstract (click to edit)</a:t>
            </a:r>
            <a:endParaRPr lang="en-US" dirty="0"/>
          </a:p>
        </p:txBody>
      </p:sp>
      <p:sp>
        <p:nvSpPr>
          <p:cNvPr id="28" name="Content Placeholder 27"/>
          <p:cNvSpPr>
            <a:spLocks noGrp="1"/>
          </p:cNvSpPr>
          <p:nvPr>
            <p:ph sz="quarter" idx="14" hasCustomPrompt="1"/>
          </p:nvPr>
        </p:nvSpPr>
        <p:spPr>
          <a:xfrm>
            <a:off x="920693" y="6148211"/>
            <a:ext cx="17373600" cy="5150995"/>
          </a:xfrm>
          <a:prstGeom prst="rect">
            <a:avLst/>
          </a:prstGeom>
        </p:spPr>
        <p:txBody>
          <a:bodyPr vert="horz"/>
          <a:lstStyle>
            <a:lvl1pPr marL="0" indent="0">
              <a:buNone/>
              <a:defRPr sz="2800" baseline="0"/>
            </a:lvl1pPr>
          </a:lstStyle>
          <a:p>
            <a:pPr lvl="0"/>
            <a:r>
              <a:rPr lang="en-US" sz="2800" dirty="0" smtClean="0"/>
              <a:t>Click here to insert content</a:t>
            </a:r>
            <a:endParaRPr lang="en-US" dirty="0"/>
          </a:p>
        </p:txBody>
      </p:sp>
      <p:sp>
        <p:nvSpPr>
          <p:cNvPr id="29" name="Text Placeholder 25"/>
          <p:cNvSpPr>
            <a:spLocks noGrp="1"/>
          </p:cNvSpPr>
          <p:nvPr>
            <p:ph type="body" sz="quarter" idx="15" hasCustomPrompt="1"/>
          </p:nvPr>
        </p:nvSpPr>
        <p:spPr>
          <a:xfrm>
            <a:off x="19204725" y="12635798"/>
            <a:ext cx="17373600" cy="859098"/>
          </a:xfrm>
          <a:prstGeom prst="rect">
            <a:avLst/>
          </a:prstGeom>
          <a:solidFill>
            <a:srgbClr val="17375E"/>
          </a:solidFill>
        </p:spPr>
        <p:txBody>
          <a:bodyPr vert="horz" anchor="ctr"/>
          <a:lstStyle>
            <a:lvl1pPr marL="0" indent="0" algn="ctr">
              <a:buNone/>
              <a:defRPr sz="4000" u="sng" baseline="0">
                <a:solidFill>
                  <a:srgbClr val="FFFFFF"/>
                </a:solidFill>
              </a:defRPr>
            </a:lvl1pPr>
          </a:lstStyle>
          <a:p>
            <a:pPr lvl="0"/>
            <a:r>
              <a:rPr lang="en-US" sz="4000" dirty="0" smtClean="0"/>
              <a:t>Conclusion (click to edit)</a:t>
            </a:r>
            <a:endParaRPr lang="en-US" dirty="0"/>
          </a:p>
        </p:txBody>
      </p:sp>
      <p:sp>
        <p:nvSpPr>
          <p:cNvPr id="31" name="Text Placeholder 25"/>
          <p:cNvSpPr>
            <a:spLocks noGrp="1"/>
          </p:cNvSpPr>
          <p:nvPr>
            <p:ph type="body" sz="quarter" idx="17" hasCustomPrompt="1"/>
          </p:nvPr>
        </p:nvSpPr>
        <p:spPr>
          <a:xfrm>
            <a:off x="920693" y="11339797"/>
            <a:ext cx="17373600" cy="859098"/>
          </a:xfrm>
          <a:prstGeom prst="rect">
            <a:avLst/>
          </a:prstGeom>
          <a:solidFill>
            <a:srgbClr val="17375E"/>
          </a:solidFill>
        </p:spPr>
        <p:txBody>
          <a:bodyPr vert="horz" anchor="ctr"/>
          <a:lstStyle>
            <a:lvl1pPr marL="0" indent="0" algn="ctr">
              <a:buNone/>
              <a:defRPr sz="4000" u="sng" baseline="0">
                <a:solidFill>
                  <a:srgbClr val="FFFFFF"/>
                </a:solidFill>
              </a:defRPr>
            </a:lvl1pPr>
          </a:lstStyle>
          <a:p>
            <a:pPr lvl="0"/>
            <a:r>
              <a:rPr lang="en-US" sz="4000" dirty="0" smtClean="0"/>
              <a:t>Methods (click to edit)</a:t>
            </a:r>
            <a:endParaRPr lang="en-US" dirty="0"/>
          </a:p>
        </p:txBody>
      </p:sp>
      <p:sp>
        <p:nvSpPr>
          <p:cNvPr id="32" name="Content Placeholder 27"/>
          <p:cNvSpPr>
            <a:spLocks noGrp="1"/>
          </p:cNvSpPr>
          <p:nvPr>
            <p:ph sz="quarter" idx="18" hasCustomPrompt="1"/>
          </p:nvPr>
        </p:nvSpPr>
        <p:spPr>
          <a:xfrm>
            <a:off x="920693" y="12198895"/>
            <a:ext cx="17373600" cy="8629103"/>
          </a:xfrm>
          <a:prstGeom prst="rect">
            <a:avLst/>
          </a:prstGeom>
        </p:spPr>
        <p:txBody>
          <a:bodyPr vert="horz"/>
          <a:lstStyle>
            <a:lvl1pPr marL="0" indent="0">
              <a:buNone/>
              <a:defRPr sz="2800" baseline="0"/>
            </a:lvl1pPr>
          </a:lstStyle>
          <a:p>
            <a:pPr lvl="0"/>
            <a:r>
              <a:rPr lang="en-US" sz="2800" dirty="0" smtClean="0"/>
              <a:t>Click here to insert content</a:t>
            </a:r>
            <a:endParaRPr lang="en-US" dirty="0"/>
          </a:p>
        </p:txBody>
      </p:sp>
      <p:sp>
        <p:nvSpPr>
          <p:cNvPr id="34" name="Content Placeholder 27"/>
          <p:cNvSpPr>
            <a:spLocks noGrp="1"/>
          </p:cNvSpPr>
          <p:nvPr>
            <p:ph sz="quarter" idx="20" hasCustomPrompt="1"/>
          </p:nvPr>
        </p:nvSpPr>
        <p:spPr>
          <a:xfrm>
            <a:off x="19204725" y="13494897"/>
            <a:ext cx="17373600" cy="3705351"/>
          </a:xfrm>
          <a:prstGeom prst="rect">
            <a:avLst/>
          </a:prstGeom>
        </p:spPr>
        <p:txBody>
          <a:bodyPr vert="horz"/>
          <a:lstStyle>
            <a:lvl1pPr marL="0" indent="0">
              <a:buNone/>
              <a:defRPr sz="2800" baseline="0"/>
            </a:lvl1pPr>
          </a:lstStyle>
          <a:p>
            <a:pPr lvl="0"/>
            <a:r>
              <a:rPr lang="en-US" sz="2800" dirty="0" smtClean="0"/>
              <a:t>Click here to insert content</a:t>
            </a:r>
            <a:endParaRPr lang="en-US" dirty="0"/>
          </a:p>
        </p:txBody>
      </p:sp>
      <p:sp>
        <p:nvSpPr>
          <p:cNvPr id="35" name="Text Placeholder 25"/>
          <p:cNvSpPr>
            <a:spLocks noGrp="1"/>
          </p:cNvSpPr>
          <p:nvPr>
            <p:ph type="body" sz="quarter" idx="21" hasCustomPrompt="1"/>
          </p:nvPr>
        </p:nvSpPr>
        <p:spPr>
          <a:xfrm>
            <a:off x="19204725" y="17200248"/>
            <a:ext cx="17373600" cy="859098"/>
          </a:xfrm>
          <a:prstGeom prst="rect">
            <a:avLst/>
          </a:prstGeom>
          <a:solidFill>
            <a:srgbClr val="17375E"/>
          </a:solidFill>
        </p:spPr>
        <p:txBody>
          <a:bodyPr vert="horz" anchor="ctr"/>
          <a:lstStyle>
            <a:lvl1pPr marL="0" indent="0" algn="ctr">
              <a:buNone/>
              <a:defRPr sz="4000" u="sng" baseline="0">
                <a:solidFill>
                  <a:srgbClr val="FFFFFF"/>
                </a:solidFill>
              </a:defRPr>
            </a:lvl1pPr>
          </a:lstStyle>
          <a:p>
            <a:pPr lvl="0"/>
            <a:r>
              <a:rPr lang="en-US" sz="4000" dirty="0" smtClean="0"/>
              <a:t>References (click to edit)</a:t>
            </a:r>
            <a:endParaRPr lang="en-US" dirty="0"/>
          </a:p>
        </p:txBody>
      </p:sp>
      <p:sp>
        <p:nvSpPr>
          <p:cNvPr id="36" name="Content Placeholder 27"/>
          <p:cNvSpPr>
            <a:spLocks noGrp="1"/>
          </p:cNvSpPr>
          <p:nvPr>
            <p:ph sz="quarter" idx="22" hasCustomPrompt="1"/>
          </p:nvPr>
        </p:nvSpPr>
        <p:spPr>
          <a:xfrm>
            <a:off x="19204725" y="18059346"/>
            <a:ext cx="17373600" cy="2768652"/>
          </a:xfrm>
          <a:prstGeom prst="rect">
            <a:avLst/>
          </a:prstGeom>
        </p:spPr>
        <p:txBody>
          <a:bodyPr vert="horz"/>
          <a:lstStyle>
            <a:lvl1pPr marL="0" indent="0">
              <a:buNone/>
              <a:defRPr sz="2800" baseline="0"/>
            </a:lvl1pPr>
          </a:lstStyle>
          <a:p>
            <a:pPr lvl="0"/>
            <a:r>
              <a:rPr lang="en-US" sz="2800" dirty="0" smtClean="0"/>
              <a:t>Click here to insert content</a:t>
            </a:r>
            <a:endParaRPr lang="en-US" dirty="0"/>
          </a:p>
        </p:txBody>
      </p:sp>
      <p:sp>
        <p:nvSpPr>
          <p:cNvPr id="15" name="Text Placeholder 25"/>
          <p:cNvSpPr>
            <a:spLocks noGrp="1"/>
          </p:cNvSpPr>
          <p:nvPr>
            <p:ph type="body" sz="quarter" idx="23" hasCustomPrompt="1"/>
          </p:nvPr>
        </p:nvSpPr>
        <p:spPr>
          <a:xfrm>
            <a:off x="19204725" y="5285237"/>
            <a:ext cx="17373600" cy="859098"/>
          </a:xfrm>
          <a:prstGeom prst="rect">
            <a:avLst/>
          </a:prstGeom>
          <a:solidFill>
            <a:srgbClr val="17375E"/>
          </a:solidFill>
        </p:spPr>
        <p:txBody>
          <a:bodyPr vert="horz" anchor="ctr"/>
          <a:lstStyle>
            <a:lvl1pPr marL="0" indent="0" algn="ctr">
              <a:buNone/>
              <a:defRPr sz="4000" u="sng" baseline="0">
                <a:solidFill>
                  <a:srgbClr val="FFFFFF"/>
                </a:solidFill>
              </a:defRPr>
            </a:lvl1pPr>
          </a:lstStyle>
          <a:p>
            <a:pPr lvl="0"/>
            <a:r>
              <a:rPr lang="en-US" sz="4000" dirty="0" smtClean="0"/>
              <a:t>Results (click to edit)</a:t>
            </a:r>
            <a:endParaRPr lang="en-US" dirty="0"/>
          </a:p>
        </p:txBody>
      </p:sp>
      <p:sp>
        <p:nvSpPr>
          <p:cNvPr id="17" name="Content Placeholder 27"/>
          <p:cNvSpPr>
            <a:spLocks noGrp="1"/>
          </p:cNvSpPr>
          <p:nvPr>
            <p:ph sz="quarter" idx="24" hasCustomPrompt="1"/>
          </p:nvPr>
        </p:nvSpPr>
        <p:spPr>
          <a:xfrm>
            <a:off x="19204725" y="6144335"/>
            <a:ext cx="17373600" cy="6491463"/>
          </a:xfrm>
          <a:prstGeom prst="rect">
            <a:avLst/>
          </a:prstGeom>
        </p:spPr>
        <p:txBody>
          <a:bodyPr vert="horz"/>
          <a:lstStyle>
            <a:lvl1pPr marL="0" indent="0">
              <a:buNone/>
              <a:defRPr sz="2800" baseline="0"/>
            </a:lvl1pPr>
          </a:lstStyle>
          <a:p>
            <a:pPr lvl="0"/>
            <a:r>
              <a:rPr lang="en-US" sz="2800" dirty="0" smtClean="0"/>
              <a:t>Click here to insert content</a:t>
            </a:r>
            <a:endParaRPr lang="en-US" dirty="0"/>
          </a:p>
        </p:txBody>
      </p:sp>
    </p:spTree>
    <p:extLst>
      <p:ext uri="{BB962C8B-B14F-4D97-AF65-F5344CB8AC3E}">
        <p14:creationId xmlns:p14="http://schemas.microsoft.com/office/powerpoint/2010/main" val="36213873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18" name="Text Placeholder 17"/>
          <p:cNvSpPr>
            <a:spLocks noGrp="1"/>
          </p:cNvSpPr>
          <p:nvPr>
            <p:ph type="body" sz="quarter" idx="10" hasCustomPrompt="1"/>
          </p:nvPr>
        </p:nvSpPr>
        <p:spPr>
          <a:xfrm>
            <a:off x="5548897" y="836615"/>
            <a:ext cx="26392606" cy="1386075"/>
          </a:xfrm>
          <a:prstGeom prst="rect">
            <a:avLst/>
          </a:prstGeom>
        </p:spPr>
        <p:txBody>
          <a:bodyPr vert="horz" anchor="ctr"/>
          <a:lstStyle>
            <a:lvl1pPr marL="0" indent="0" algn="ctr">
              <a:buNone/>
              <a:defRPr sz="7200" baseline="0">
                <a:solidFill>
                  <a:srgbClr val="FFFFFF"/>
                </a:solidFill>
              </a:defRPr>
            </a:lvl1pPr>
          </a:lstStyle>
          <a:p>
            <a:pPr lvl="0"/>
            <a:r>
              <a:rPr lang="en-US" dirty="0" smtClean="0"/>
              <a:t>Click to add Title</a:t>
            </a:r>
            <a:endParaRPr lang="en-US" dirty="0"/>
          </a:p>
        </p:txBody>
      </p:sp>
      <p:sp>
        <p:nvSpPr>
          <p:cNvPr id="19" name="Text Placeholder 17"/>
          <p:cNvSpPr>
            <a:spLocks noGrp="1"/>
          </p:cNvSpPr>
          <p:nvPr>
            <p:ph type="body" sz="quarter" idx="11" hasCustomPrompt="1"/>
          </p:nvPr>
        </p:nvSpPr>
        <p:spPr>
          <a:xfrm>
            <a:off x="5548897" y="2222690"/>
            <a:ext cx="26392606" cy="992272"/>
          </a:xfrm>
          <a:prstGeom prst="rect">
            <a:avLst/>
          </a:prstGeom>
        </p:spPr>
        <p:txBody>
          <a:bodyPr vert="horz" anchor="ctr"/>
          <a:lstStyle>
            <a:lvl1pPr marL="0" indent="0" algn="ctr">
              <a:buNone/>
              <a:defRPr sz="5400" baseline="0">
                <a:solidFill>
                  <a:srgbClr val="FFFFFF"/>
                </a:solidFill>
              </a:defRPr>
            </a:lvl1pPr>
          </a:lstStyle>
          <a:p>
            <a:pPr lvl="0"/>
            <a:r>
              <a:rPr lang="en-US" dirty="0" smtClean="0"/>
              <a:t>Click to add authors</a:t>
            </a:r>
            <a:endParaRPr lang="en-US" dirty="0"/>
          </a:p>
        </p:txBody>
      </p:sp>
      <p:sp>
        <p:nvSpPr>
          <p:cNvPr id="20" name="Text Placeholder 17"/>
          <p:cNvSpPr>
            <a:spLocks noGrp="1"/>
          </p:cNvSpPr>
          <p:nvPr>
            <p:ph type="body" sz="quarter" idx="12" hasCustomPrompt="1"/>
          </p:nvPr>
        </p:nvSpPr>
        <p:spPr>
          <a:xfrm>
            <a:off x="5548897" y="3214962"/>
            <a:ext cx="26392606" cy="992272"/>
          </a:xfrm>
          <a:prstGeom prst="rect">
            <a:avLst/>
          </a:prstGeom>
        </p:spPr>
        <p:txBody>
          <a:bodyPr vert="horz" anchor="ctr"/>
          <a:lstStyle>
            <a:lvl1pPr marL="0" indent="0" algn="ctr">
              <a:buNone/>
              <a:defRPr sz="4400" baseline="0">
                <a:solidFill>
                  <a:srgbClr val="FFFFFF"/>
                </a:solidFill>
              </a:defRPr>
            </a:lvl1pPr>
          </a:lstStyle>
          <a:p>
            <a:pPr lvl="0"/>
            <a:r>
              <a:rPr lang="en-US" dirty="0" smtClean="0"/>
              <a:t>Click here to add affiliations</a:t>
            </a:r>
            <a:endParaRPr lang="en-US" dirty="0"/>
          </a:p>
        </p:txBody>
      </p:sp>
      <p:sp>
        <p:nvSpPr>
          <p:cNvPr id="26" name="Text Placeholder 25"/>
          <p:cNvSpPr>
            <a:spLocks noGrp="1"/>
          </p:cNvSpPr>
          <p:nvPr>
            <p:ph type="body" sz="quarter" idx="13" hasCustomPrompt="1"/>
          </p:nvPr>
        </p:nvSpPr>
        <p:spPr>
          <a:xfrm>
            <a:off x="423424" y="5262831"/>
            <a:ext cx="11887200" cy="881505"/>
          </a:xfrm>
          <a:prstGeom prst="rect">
            <a:avLst/>
          </a:prstGeom>
          <a:solidFill>
            <a:schemeClr val="tx2">
              <a:lumMod val="75000"/>
            </a:schemeClr>
          </a:solidFill>
        </p:spPr>
        <p:txBody>
          <a:bodyPr vert="horz" anchor="ctr"/>
          <a:lstStyle>
            <a:lvl1pPr marL="0" indent="0" algn="ctr">
              <a:buNone/>
              <a:defRPr sz="4000" u="sng" baseline="0">
                <a:solidFill>
                  <a:srgbClr val="FFFFFF"/>
                </a:solidFill>
              </a:defRPr>
            </a:lvl1pPr>
          </a:lstStyle>
          <a:p>
            <a:pPr lvl="0"/>
            <a:r>
              <a:rPr lang="en-US" sz="4000" dirty="0" smtClean="0"/>
              <a:t>Introduction/Abstract (click to edit)</a:t>
            </a:r>
            <a:endParaRPr lang="en-US" dirty="0"/>
          </a:p>
        </p:txBody>
      </p:sp>
      <p:sp>
        <p:nvSpPr>
          <p:cNvPr id="28" name="Content Placeholder 27"/>
          <p:cNvSpPr>
            <a:spLocks noGrp="1"/>
          </p:cNvSpPr>
          <p:nvPr>
            <p:ph sz="quarter" idx="14" hasCustomPrompt="1"/>
          </p:nvPr>
        </p:nvSpPr>
        <p:spPr>
          <a:xfrm>
            <a:off x="423424" y="6157444"/>
            <a:ext cx="11887200" cy="5150995"/>
          </a:xfrm>
          <a:prstGeom prst="rect">
            <a:avLst/>
          </a:prstGeom>
        </p:spPr>
        <p:txBody>
          <a:bodyPr vert="horz"/>
          <a:lstStyle>
            <a:lvl1pPr marL="0" indent="0">
              <a:buNone/>
              <a:defRPr sz="2800" baseline="0"/>
            </a:lvl1pPr>
          </a:lstStyle>
          <a:p>
            <a:pPr lvl="0"/>
            <a:r>
              <a:rPr lang="en-US" sz="2800" dirty="0" smtClean="0"/>
              <a:t>Click here to insert content</a:t>
            </a:r>
            <a:endParaRPr lang="en-US" dirty="0"/>
          </a:p>
        </p:txBody>
      </p:sp>
      <p:sp>
        <p:nvSpPr>
          <p:cNvPr id="29" name="Text Placeholder 25"/>
          <p:cNvSpPr>
            <a:spLocks noGrp="1"/>
          </p:cNvSpPr>
          <p:nvPr>
            <p:ph type="body" sz="quarter" idx="15" hasCustomPrompt="1"/>
          </p:nvPr>
        </p:nvSpPr>
        <p:spPr>
          <a:xfrm>
            <a:off x="25148326" y="5285237"/>
            <a:ext cx="11887200" cy="859098"/>
          </a:xfrm>
          <a:prstGeom prst="rect">
            <a:avLst/>
          </a:prstGeom>
          <a:solidFill>
            <a:srgbClr val="17375E"/>
          </a:solidFill>
        </p:spPr>
        <p:txBody>
          <a:bodyPr vert="horz" anchor="ctr"/>
          <a:lstStyle>
            <a:lvl1pPr marL="0" indent="0" algn="ctr">
              <a:buNone/>
              <a:defRPr sz="4000" u="sng" baseline="0">
                <a:solidFill>
                  <a:srgbClr val="FFFFFF"/>
                </a:solidFill>
              </a:defRPr>
            </a:lvl1pPr>
          </a:lstStyle>
          <a:p>
            <a:pPr lvl="0"/>
            <a:r>
              <a:rPr lang="en-US" sz="4000" dirty="0" smtClean="0"/>
              <a:t>Conclusion (click to edit)</a:t>
            </a:r>
            <a:endParaRPr lang="en-US" dirty="0"/>
          </a:p>
        </p:txBody>
      </p:sp>
      <p:sp>
        <p:nvSpPr>
          <p:cNvPr id="31" name="Text Placeholder 25"/>
          <p:cNvSpPr>
            <a:spLocks noGrp="1"/>
          </p:cNvSpPr>
          <p:nvPr>
            <p:ph type="body" sz="quarter" idx="17" hasCustomPrompt="1"/>
          </p:nvPr>
        </p:nvSpPr>
        <p:spPr>
          <a:xfrm>
            <a:off x="423424" y="11339797"/>
            <a:ext cx="11887200" cy="859098"/>
          </a:xfrm>
          <a:prstGeom prst="rect">
            <a:avLst/>
          </a:prstGeom>
          <a:solidFill>
            <a:srgbClr val="17375E"/>
          </a:solidFill>
        </p:spPr>
        <p:txBody>
          <a:bodyPr vert="horz" anchor="ctr"/>
          <a:lstStyle>
            <a:lvl1pPr marL="0" indent="0" algn="ctr">
              <a:buNone/>
              <a:defRPr sz="4000" u="sng" baseline="0">
                <a:solidFill>
                  <a:srgbClr val="FFFFFF"/>
                </a:solidFill>
              </a:defRPr>
            </a:lvl1pPr>
          </a:lstStyle>
          <a:p>
            <a:pPr lvl="0"/>
            <a:r>
              <a:rPr lang="en-US" sz="4000" dirty="0" smtClean="0"/>
              <a:t>Methods (click to edit)</a:t>
            </a:r>
            <a:endParaRPr lang="en-US" dirty="0"/>
          </a:p>
        </p:txBody>
      </p:sp>
      <p:sp>
        <p:nvSpPr>
          <p:cNvPr id="32" name="Content Placeholder 27"/>
          <p:cNvSpPr>
            <a:spLocks noGrp="1"/>
          </p:cNvSpPr>
          <p:nvPr>
            <p:ph sz="quarter" idx="18" hasCustomPrompt="1"/>
          </p:nvPr>
        </p:nvSpPr>
        <p:spPr>
          <a:xfrm>
            <a:off x="423424" y="12198895"/>
            <a:ext cx="11887200" cy="8629103"/>
          </a:xfrm>
          <a:prstGeom prst="rect">
            <a:avLst/>
          </a:prstGeom>
        </p:spPr>
        <p:txBody>
          <a:bodyPr vert="horz"/>
          <a:lstStyle>
            <a:lvl1pPr marL="0" indent="0">
              <a:buNone/>
              <a:defRPr sz="2800" baseline="0"/>
            </a:lvl1pPr>
          </a:lstStyle>
          <a:p>
            <a:pPr lvl="0"/>
            <a:r>
              <a:rPr lang="en-US" sz="2800" dirty="0" smtClean="0"/>
              <a:t>Click here to insert content</a:t>
            </a:r>
            <a:endParaRPr lang="en-US" dirty="0"/>
          </a:p>
        </p:txBody>
      </p:sp>
      <p:sp>
        <p:nvSpPr>
          <p:cNvPr id="34" name="Content Placeholder 27"/>
          <p:cNvSpPr>
            <a:spLocks noGrp="1"/>
          </p:cNvSpPr>
          <p:nvPr>
            <p:ph sz="quarter" idx="20" hasCustomPrompt="1"/>
          </p:nvPr>
        </p:nvSpPr>
        <p:spPr>
          <a:xfrm>
            <a:off x="25148326" y="6161001"/>
            <a:ext cx="11887200" cy="8223760"/>
          </a:xfrm>
          <a:prstGeom prst="rect">
            <a:avLst/>
          </a:prstGeom>
        </p:spPr>
        <p:txBody>
          <a:bodyPr vert="horz"/>
          <a:lstStyle>
            <a:lvl1pPr marL="0" indent="0">
              <a:buNone/>
              <a:defRPr sz="2800" baseline="0"/>
            </a:lvl1pPr>
          </a:lstStyle>
          <a:p>
            <a:pPr lvl="0"/>
            <a:r>
              <a:rPr lang="en-US" sz="2800" dirty="0" smtClean="0"/>
              <a:t>Click here to insert content</a:t>
            </a:r>
            <a:endParaRPr lang="en-US" dirty="0"/>
          </a:p>
        </p:txBody>
      </p:sp>
      <p:sp>
        <p:nvSpPr>
          <p:cNvPr id="35" name="Text Placeholder 25"/>
          <p:cNvSpPr>
            <a:spLocks noGrp="1"/>
          </p:cNvSpPr>
          <p:nvPr>
            <p:ph type="body" sz="quarter" idx="21" hasCustomPrompt="1"/>
          </p:nvPr>
        </p:nvSpPr>
        <p:spPr>
          <a:xfrm>
            <a:off x="25148326" y="14447477"/>
            <a:ext cx="11887200" cy="859098"/>
          </a:xfrm>
          <a:prstGeom prst="rect">
            <a:avLst/>
          </a:prstGeom>
          <a:solidFill>
            <a:srgbClr val="17375E"/>
          </a:solidFill>
        </p:spPr>
        <p:txBody>
          <a:bodyPr vert="horz" anchor="ctr"/>
          <a:lstStyle>
            <a:lvl1pPr marL="0" indent="0" algn="ctr">
              <a:buNone/>
              <a:defRPr sz="4000" u="sng" baseline="0">
                <a:solidFill>
                  <a:srgbClr val="FFFFFF"/>
                </a:solidFill>
              </a:defRPr>
            </a:lvl1pPr>
          </a:lstStyle>
          <a:p>
            <a:pPr lvl="0"/>
            <a:r>
              <a:rPr lang="en-US" sz="4000" dirty="0" smtClean="0"/>
              <a:t>References (click to edit)</a:t>
            </a:r>
            <a:endParaRPr lang="en-US" dirty="0"/>
          </a:p>
        </p:txBody>
      </p:sp>
      <p:sp>
        <p:nvSpPr>
          <p:cNvPr id="36" name="Content Placeholder 27"/>
          <p:cNvSpPr>
            <a:spLocks noGrp="1"/>
          </p:cNvSpPr>
          <p:nvPr>
            <p:ph sz="quarter" idx="22" hasCustomPrompt="1"/>
          </p:nvPr>
        </p:nvSpPr>
        <p:spPr>
          <a:xfrm>
            <a:off x="25196882" y="15290694"/>
            <a:ext cx="11887200" cy="5537304"/>
          </a:xfrm>
          <a:prstGeom prst="rect">
            <a:avLst/>
          </a:prstGeom>
        </p:spPr>
        <p:txBody>
          <a:bodyPr vert="horz"/>
          <a:lstStyle>
            <a:lvl1pPr marL="0" indent="0">
              <a:buNone/>
              <a:defRPr sz="2800" baseline="0"/>
            </a:lvl1pPr>
          </a:lstStyle>
          <a:p>
            <a:pPr lvl="0"/>
            <a:r>
              <a:rPr lang="en-US" sz="2800" dirty="0" smtClean="0"/>
              <a:t>Click here to insert content</a:t>
            </a:r>
            <a:endParaRPr lang="en-US" dirty="0"/>
          </a:p>
        </p:txBody>
      </p:sp>
      <p:sp>
        <p:nvSpPr>
          <p:cNvPr id="15" name="Text Placeholder 25"/>
          <p:cNvSpPr>
            <a:spLocks noGrp="1"/>
          </p:cNvSpPr>
          <p:nvPr>
            <p:ph type="body" sz="quarter" idx="23" hasCustomPrompt="1"/>
          </p:nvPr>
        </p:nvSpPr>
        <p:spPr>
          <a:xfrm>
            <a:off x="12801602" y="5285237"/>
            <a:ext cx="11887200" cy="859098"/>
          </a:xfrm>
          <a:prstGeom prst="rect">
            <a:avLst/>
          </a:prstGeom>
          <a:solidFill>
            <a:srgbClr val="17375E"/>
          </a:solidFill>
        </p:spPr>
        <p:txBody>
          <a:bodyPr vert="horz" anchor="ctr"/>
          <a:lstStyle>
            <a:lvl1pPr marL="0" indent="0" algn="ctr">
              <a:buNone/>
              <a:defRPr sz="4000" u="sng" baseline="0">
                <a:solidFill>
                  <a:srgbClr val="FFFFFF"/>
                </a:solidFill>
              </a:defRPr>
            </a:lvl1pPr>
          </a:lstStyle>
          <a:p>
            <a:pPr lvl="0"/>
            <a:r>
              <a:rPr lang="en-US" sz="4000" dirty="0" smtClean="0"/>
              <a:t>Results (click to edit)</a:t>
            </a:r>
            <a:endParaRPr lang="en-US" dirty="0"/>
          </a:p>
        </p:txBody>
      </p:sp>
      <p:sp>
        <p:nvSpPr>
          <p:cNvPr id="17" name="Content Placeholder 27"/>
          <p:cNvSpPr>
            <a:spLocks noGrp="1"/>
          </p:cNvSpPr>
          <p:nvPr>
            <p:ph sz="quarter" idx="24" hasCustomPrompt="1"/>
          </p:nvPr>
        </p:nvSpPr>
        <p:spPr>
          <a:xfrm>
            <a:off x="12801602" y="6157444"/>
            <a:ext cx="11887200" cy="14639196"/>
          </a:xfrm>
          <a:prstGeom prst="rect">
            <a:avLst/>
          </a:prstGeom>
        </p:spPr>
        <p:txBody>
          <a:bodyPr vert="horz"/>
          <a:lstStyle>
            <a:lvl1pPr marL="0" indent="0">
              <a:buNone/>
              <a:defRPr sz="2800" baseline="0"/>
            </a:lvl1pPr>
          </a:lstStyle>
          <a:p>
            <a:pPr lvl="0"/>
            <a:r>
              <a:rPr lang="en-US" sz="2800" dirty="0" smtClean="0"/>
              <a:t>Click here to insert content</a:t>
            </a:r>
            <a:endParaRPr lang="en-US" dirty="0"/>
          </a:p>
        </p:txBody>
      </p:sp>
    </p:spTree>
    <p:extLst>
      <p:ext uri="{BB962C8B-B14F-4D97-AF65-F5344CB8AC3E}">
        <p14:creationId xmlns:p14="http://schemas.microsoft.com/office/powerpoint/2010/main" val="10768529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18" name="Text Placeholder 17"/>
          <p:cNvSpPr>
            <a:spLocks noGrp="1"/>
          </p:cNvSpPr>
          <p:nvPr>
            <p:ph type="body" sz="quarter" idx="10" hasCustomPrompt="1"/>
          </p:nvPr>
        </p:nvSpPr>
        <p:spPr>
          <a:xfrm>
            <a:off x="5548897" y="836615"/>
            <a:ext cx="26392606" cy="1386075"/>
          </a:xfrm>
          <a:prstGeom prst="rect">
            <a:avLst/>
          </a:prstGeom>
        </p:spPr>
        <p:txBody>
          <a:bodyPr vert="horz" anchor="ctr"/>
          <a:lstStyle>
            <a:lvl1pPr marL="0" indent="0" algn="ctr">
              <a:buNone/>
              <a:defRPr sz="7200" baseline="0">
                <a:solidFill>
                  <a:srgbClr val="FFFFFF"/>
                </a:solidFill>
              </a:defRPr>
            </a:lvl1pPr>
          </a:lstStyle>
          <a:p>
            <a:pPr lvl="0"/>
            <a:r>
              <a:rPr lang="en-US" dirty="0" smtClean="0"/>
              <a:t>Click to add Title</a:t>
            </a:r>
            <a:endParaRPr lang="en-US" dirty="0"/>
          </a:p>
        </p:txBody>
      </p:sp>
      <p:sp>
        <p:nvSpPr>
          <p:cNvPr id="19" name="Text Placeholder 17"/>
          <p:cNvSpPr>
            <a:spLocks noGrp="1"/>
          </p:cNvSpPr>
          <p:nvPr>
            <p:ph type="body" sz="quarter" idx="11" hasCustomPrompt="1"/>
          </p:nvPr>
        </p:nvSpPr>
        <p:spPr>
          <a:xfrm>
            <a:off x="5548897" y="2222690"/>
            <a:ext cx="26392606" cy="992272"/>
          </a:xfrm>
          <a:prstGeom prst="rect">
            <a:avLst/>
          </a:prstGeom>
        </p:spPr>
        <p:txBody>
          <a:bodyPr vert="horz" anchor="ctr"/>
          <a:lstStyle>
            <a:lvl1pPr marL="0" indent="0" algn="ctr">
              <a:buNone/>
              <a:defRPr sz="5400" baseline="0">
                <a:solidFill>
                  <a:srgbClr val="FFFFFF"/>
                </a:solidFill>
              </a:defRPr>
            </a:lvl1pPr>
          </a:lstStyle>
          <a:p>
            <a:pPr lvl="0"/>
            <a:r>
              <a:rPr lang="en-US" dirty="0" smtClean="0"/>
              <a:t>Click to add authors</a:t>
            </a:r>
            <a:endParaRPr lang="en-US" dirty="0"/>
          </a:p>
        </p:txBody>
      </p:sp>
      <p:sp>
        <p:nvSpPr>
          <p:cNvPr id="20" name="Text Placeholder 17"/>
          <p:cNvSpPr>
            <a:spLocks noGrp="1"/>
          </p:cNvSpPr>
          <p:nvPr>
            <p:ph type="body" sz="quarter" idx="12" hasCustomPrompt="1"/>
          </p:nvPr>
        </p:nvSpPr>
        <p:spPr>
          <a:xfrm>
            <a:off x="5548897" y="3214962"/>
            <a:ext cx="26392606" cy="992272"/>
          </a:xfrm>
          <a:prstGeom prst="rect">
            <a:avLst/>
          </a:prstGeom>
        </p:spPr>
        <p:txBody>
          <a:bodyPr vert="horz" anchor="ctr"/>
          <a:lstStyle>
            <a:lvl1pPr marL="0" indent="0" algn="ctr">
              <a:buNone/>
              <a:defRPr sz="4400" baseline="0">
                <a:solidFill>
                  <a:srgbClr val="FFFFFF"/>
                </a:solidFill>
              </a:defRPr>
            </a:lvl1pPr>
          </a:lstStyle>
          <a:p>
            <a:pPr lvl="0"/>
            <a:r>
              <a:rPr lang="en-US" dirty="0" smtClean="0"/>
              <a:t>Click here to add affiliations</a:t>
            </a:r>
            <a:endParaRPr lang="en-US" dirty="0"/>
          </a:p>
        </p:txBody>
      </p:sp>
      <p:sp>
        <p:nvSpPr>
          <p:cNvPr id="26" name="Text Placeholder 25"/>
          <p:cNvSpPr>
            <a:spLocks noGrp="1"/>
          </p:cNvSpPr>
          <p:nvPr>
            <p:ph type="body" sz="quarter" idx="13" hasCustomPrompt="1"/>
          </p:nvPr>
        </p:nvSpPr>
        <p:spPr>
          <a:xfrm>
            <a:off x="939369" y="5262831"/>
            <a:ext cx="17373600" cy="859098"/>
          </a:xfrm>
          <a:prstGeom prst="rect">
            <a:avLst/>
          </a:prstGeom>
          <a:solidFill>
            <a:srgbClr val="17375E"/>
          </a:solidFill>
        </p:spPr>
        <p:txBody>
          <a:bodyPr vert="horz" anchor="ctr"/>
          <a:lstStyle>
            <a:lvl1pPr marL="0" indent="0" algn="ctr">
              <a:buNone/>
              <a:defRPr sz="4000" u="sng" baseline="0">
                <a:solidFill>
                  <a:srgbClr val="FFFFFF"/>
                </a:solidFill>
              </a:defRPr>
            </a:lvl1pPr>
          </a:lstStyle>
          <a:p>
            <a:pPr lvl="0"/>
            <a:r>
              <a:rPr lang="en-US" sz="4000" dirty="0" smtClean="0"/>
              <a:t>Introduction/Abstract (click to edit)</a:t>
            </a:r>
            <a:endParaRPr lang="en-US" dirty="0"/>
          </a:p>
        </p:txBody>
      </p:sp>
      <p:sp>
        <p:nvSpPr>
          <p:cNvPr id="28" name="Content Placeholder 27"/>
          <p:cNvSpPr>
            <a:spLocks noGrp="1"/>
          </p:cNvSpPr>
          <p:nvPr>
            <p:ph sz="quarter" idx="14" hasCustomPrompt="1"/>
          </p:nvPr>
        </p:nvSpPr>
        <p:spPr>
          <a:xfrm>
            <a:off x="920693" y="6148211"/>
            <a:ext cx="17373600" cy="5150995"/>
          </a:xfrm>
          <a:prstGeom prst="rect">
            <a:avLst/>
          </a:prstGeom>
        </p:spPr>
        <p:txBody>
          <a:bodyPr vert="horz"/>
          <a:lstStyle>
            <a:lvl1pPr marL="0" indent="0">
              <a:buNone/>
              <a:defRPr sz="2800" baseline="0"/>
            </a:lvl1pPr>
          </a:lstStyle>
          <a:p>
            <a:pPr lvl="0"/>
            <a:r>
              <a:rPr lang="en-US" sz="2800" dirty="0" smtClean="0"/>
              <a:t>Click here to insert content</a:t>
            </a:r>
            <a:endParaRPr lang="en-US" dirty="0"/>
          </a:p>
        </p:txBody>
      </p:sp>
      <p:sp>
        <p:nvSpPr>
          <p:cNvPr id="29" name="Text Placeholder 25"/>
          <p:cNvSpPr>
            <a:spLocks noGrp="1"/>
          </p:cNvSpPr>
          <p:nvPr>
            <p:ph type="body" sz="quarter" idx="15" hasCustomPrompt="1"/>
          </p:nvPr>
        </p:nvSpPr>
        <p:spPr>
          <a:xfrm>
            <a:off x="19204725" y="12635798"/>
            <a:ext cx="17373600" cy="859098"/>
          </a:xfrm>
          <a:prstGeom prst="rect">
            <a:avLst/>
          </a:prstGeom>
          <a:solidFill>
            <a:srgbClr val="17375E"/>
          </a:solidFill>
        </p:spPr>
        <p:txBody>
          <a:bodyPr vert="horz" anchor="ctr"/>
          <a:lstStyle>
            <a:lvl1pPr marL="0" indent="0" algn="ctr">
              <a:buNone/>
              <a:defRPr sz="4000" u="sng" baseline="0">
                <a:solidFill>
                  <a:srgbClr val="FFFFFF"/>
                </a:solidFill>
              </a:defRPr>
            </a:lvl1pPr>
          </a:lstStyle>
          <a:p>
            <a:pPr lvl="0"/>
            <a:r>
              <a:rPr lang="en-US" sz="4000" dirty="0" smtClean="0"/>
              <a:t>Conclusion (click to edit)</a:t>
            </a:r>
            <a:endParaRPr lang="en-US" dirty="0"/>
          </a:p>
        </p:txBody>
      </p:sp>
      <p:sp>
        <p:nvSpPr>
          <p:cNvPr id="31" name="Text Placeholder 25"/>
          <p:cNvSpPr>
            <a:spLocks noGrp="1"/>
          </p:cNvSpPr>
          <p:nvPr>
            <p:ph type="body" sz="quarter" idx="17" hasCustomPrompt="1"/>
          </p:nvPr>
        </p:nvSpPr>
        <p:spPr>
          <a:xfrm>
            <a:off x="920693" y="11339797"/>
            <a:ext cx="17373600" cy="859098"/>
          </a:xfrm>
          <a:prstGeom prst="rect">
            <a:avLst/>
          </a:prstGeom>
          <a:solidFill>
            <a:srgbClr val="17375E"/>
          </a:solidFill>
        </p:spPr>
        <p:txBody>
          <a:bodyPr vert="horz" anchor="ctr"/>
          <a:lstStyle>
            <a:lvl1pPr marL="0" indent="0" algn="ctr">
              <a:buNone/>
              <a:defRPr sz="4000" u="sng" baseline="0">
                <a:solidFill>
                  <a:srgbClr val="FFFFFF"/>
                </a:solidFill>
              </a:defRPr>
            </a:lvl1pPr>
          </a:lstStyle>
          <a:p>
            <a:pPr lvl="0"/>
            <a:r>
              <a:rPr lang="en-US" sz="4000" dirty="0" smtClean="0"/>
              <a:t>Methods (click to edit)</a:t>
            </a:r>
            <a:endParaRPr lang="en-US" dirty="0"/>
          </a:p>
        </p:txBody>
      </p:sp>
      <p:sp>
        <p:nvSpPr>
          <p:cNvPr id="32" name="Content Placeholder 27"/>
          <p:cNvSpPr>
            <a:spLocks noGrp="1"/>
          </p:cNvSpPr>
          <p:nvPr>
            <p:ph sz="quarter" idx="18" hasCustomPrompt="1"/>
          </p:nvPr>
        </p:nvSpPr>
        <p:spPr>
          <a:xfrm>
            <a:off x="920693" y="12198895"/>
            <a:ext cx="17373600" cy="8629103"/>
          </a:xfrm>
          <a:prstGeom prst="rect">
            <a:avLst/>
          </a:prstGeom>
        </p:spPr>
        <p:txBody>
          <a:bodyPr vert="horz"/>
          <a:lstStyle>
            <a:lvl1pPr marL="0" indent="0">
              <a:buNone/>
              <a:defRPr sz="2800" baseline="0"/>
            </a:lvl1pPr>
          </a:lstStyle>
          <a:p>
            <a:pPr lvl="0"/>
            <a:r>
              <a:rPr lang="en-US" sz="2800" dirty="0" smtClean="0"/>
              <a:t>Click here to insert content</a:t>
            </a:r>
            <a:endParaRPr lang="en-US" dirty="0"/>
          </a:p>
        </p:txBody>
      </p:sp>
      <p:sp>
        <p:nvSpPr>
          <p:cNvPr id="34" name="Content Placeholder 27"/>
          <p:cNvSpPr>
            <a:spLocks noGrp="1"/>
          </p:cNvSpPr>
          <p:nvPr>
            <p:ph sz="quarter" idx="20" hasCustomPrompt="1"/>
          </p:nvPr>
        </p:nvSpPr>
        <p:spPr>
          <a:xfrm>
            <a:off x="19204725" y="13494897"/>
            <a:ext cx="17373600" cy="3705351"/>
          </a:xfrm>
          <a:prstGeom prst="rect">
            <a:avLst/>
          </a:prstGeom>
        </p:spPr>
        <p:txBody>
          <a:bodyPr vert="horz"/>
          <a:lstStyle>
            <a:lvl1pPr marL="0" indent="0">
              <a:buNone/>
              <a:defRPr sz="2800" baseline="0"/>
            </a:lvl1pPr>
          </a:lstStyle>
          <a:p>
            <a:pPr lvl="0"/>
            <a:r>
              <a:rPr lang="en-US" sz="2800" dirty="0" smtClean="0"/>
              <a:t>Click here to insert content</a:t>
            </a:r>
            <a:endParaRPr lang="en-US" dirty="0"/>
          </a:p>
        </p:txBody>
      </p:sp>
      <p:sp>
        <p:nvSpPr>
          <p:cNvPr id="35" name="Text Placeholder 25"/>
          <p:cNvSpPr>
            <a:spLocks noGrp="1"/>
          </p:cNvSpPr>
          <p:nvPr>
            <p:ph type="body" sz="quarter" idx="21" hasCustomPrompt="1"/>
          </p:nvPr>
        </p:nvSpPr>
        <p:spPr>
          <a:xfrm>
            <a:off x="19204725" y="17200248"/>
            <a:ext cx="17373600" cy="859098"/>
          </a:xfrm>
          <a:prstGeom prst="rect">
            <a:avLst/>
          </a:prstGeom>
          <a:solidFill>
            <a:srgbClr val="17375E"/>
          </a:solidFill>
        </p:spPr>
        <p:txBody>
          <a:bodyPr vert="horz" anchor="ctr"/>
          <a:lstStyle>
            <a:lvl1pPr marL="0" indent="0" algn="ctr">
              <a:buNone/>
              <a:defRPr sz="4000" u="sng" baseline="0">
                <a:solidFill>
                  <a:srgbClr val="FFFFFF"/>
                </a:solidFill>
              </a:defRPr>
            </a:lvl1pPr>
          </a:lstStyle>
          <a:p>
            <a:pPr lvl="0"/>
            <a:r>
              <a:rPr lang="en-US" sz="4000" dirty="0" smtClean="0"/>
              <a:t>References (click to edit)</a:t>
            </a:r>
            <a:endParaRPr lang="en-US" dirty="0"/>
          </a:p>
        </p:txBody>
      </p:sp>
      <p:sp>
        <p:nvSpPr>
          <p:cNvPr id="36" name="Content Placeholder 27"/>
          <p:cNvSpPr>
            <a:spLocks noGrp="1"/>
          </p:cNvSpPr>
          <p:nvPr>
            <p:ph sz="quarter" idx="22" hasCustomPrompt="1"/>
          </p:nvPr>
        </p:nvSpPr>
        <p:spPr>
          <a:xfrm>
            <a:off x="19204725" y="18059346"/>
            <a:ext cx="17373600" cy="2768652"/>
          </a:xfrm>
          <a:prstGeom prst="rect">
            <a:avLst/>
          </a:prstGeom>
        </p:spPr>
        <p:txBody>
          <a:bodyPr vert="horz"/>
          <a:lstStyle>
            <a:lvl1pPr marL="0" indent="0">
              <a:buNone/>
              <a:defRPr sz="2800" baseline="0"/>
            </a:lvl1pPr>
          </a:lstStyle>
          <a:p>
            <a:pPr lvl="0"/>
            <a:r>
              <a:rPr lang="en-US" sz="2800" dirty="0" smtClean="0"/>
              <a:t>Click here to insert content</a:t>
            </a:r>
            <a:endParaRPr lang="en-US" dirty="0"/>
          </a:p>
        </p:txBody>
      </p:sp>
      <p:sp>
        <p:nvSpPr>
          <p:cNvPr id="15" name="Text Placeholder 25"/>
          <p:cNvSpPr>
            <a:spLocks noGrp="1"/>
          </p:cNvSpPr>
          <p:nvPr>
            <p:ph type="body" sz="quarter" idx="23" hasCustomPrompt="1"/>
          </p:nvPr>
        </p:nvSpPr>
        <p:spPr>
          <a:xfrm>
            <a:off x="19204725" y="5285237"/>
            <a:ext cx="17373600" cy="859098"/>
          </a:xfrm>
          <a:prstGeom prst="rect">
            <a:avLst/>
          </a:prstGeom>
          <a:solidFill>
            <a:srgbClr val="17375E"/>
          </a:solidFill>
        </p:spPr>
        <p:txBody>
          <a:bodyPr vert="horz" anchor="ctr"/>
          <a:lstStyle>
            <a:lvl1pPr marL="0" indent="0" algn="ctr">
              <a:buNone/>
              <a:defRPr sz="4000" u="sng" baseline="0">
                <a:solidFill>
                  <a:srgbClr val="FFFFFF"/>
                </a:solidFill>
              </a:defRPr>
            </a:lvl1pPr>
          </a:lstStyle>
          <a:p>
            <a:pPr lvl="0"/>
            <a:r>
              <a:rPr lang="en-US" sz="4000" dirty="0" smtClean="0"/>
              <a:t>Results (click to edit)</a:t>
            </a:r>
            <a:endParaRPr lang="en-US" dirty="0"/>
          </a:p>
        </p:txBody>
      </p:sp>
      <p:sp>
        <p:nvSpPr>
          <p:cNvPr id="17" name="Content Placeholder 27"/>
          <p:cNvSpPr>
            <a:spLocks noGrp="1"/>
          </p:cNvSpPr>
          <p:nvPr>
            <p:ph sz="quarter" idx="24" hasCustomPrompt="1"/>
          </p:nvPr>
        </p:nvSpPr>
        <p:spPr>
          <a:xfrm>
            <a:off x="19204725" y="6144335"/>
            <a:ext cx="17373600" cy="6491463"/>
          </a:xfrm>
          <a:prstGeom prst="rect">
            <a:avLst/>
          </a:prstGeom>
        </p:spPr>
        <p:txBody>
          <a:bodyPr vert="horz"/>
          <a:lstStyle>
            <a:lvl1pPr marL="0" indent="0">
              <a:buNone/>
              <a:defRPr sz="2800" baseline="0"/>
            </a:lvl1pPr>
          </a:lstStyle>
          <a:p>
            <a:pPr lvl="0"/>
            <a:r>
              <a:rPr lang="en-US" sz="2800" dirty="0" smtClean="0"/>
              <a:t>Click here to insert content</a:t>
            </a:r>
            <a:endParaRPr lang="en-US" dirty="0"/>
          </a:p>
        </p:txBody>
      </p:sp>
    </p:spTree>
    <p:extLst>
      <p:ext uri="{BB962C8B-B14F-4D97-AF65-F5344CB8AC3E}">
        <p14:creationId xmlns:p14="http://schemas.microsoft.com/office/powerpoint/2010/main" val="36213873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18" name="Text Placeholder 17"/>
          <p:cNvSpPr>
            <a:spLocks noGrp="1"/>
          </p:cNvSpPr>
          <p:nvPr>
            <p:ph type="body" sz="quarter" idx="10" hasCustomPrompt="1"/>
          </p:nvPr>
        </p:nvSpPr>
        <p:spPr>
          <a:xfrm>
            <a:off x="5548897" y="836615"/>
            <a:ext cx="26392606" cy="1386075"/>
          </a:xfrm>
          <a:prstGeom prst="rect">
            <a:avLst/>
          </a:prstGeom>
        </p:spPr>
        <p:txBody>
          <a:bodyPr vert="horz" anchor="ctr"/>
          <a:lstStyle>
            <a:lvl1pPr marL="0" indent="0" algn="ctr">
              <a:buNone/>
              <a:defRPr sz="7200" baseline="0">
                <a:solidFill>
                  <a:srgbClr val="FFFFFF"/>
                </a:solidFill>
              </a:defRPr>
            </a:lvl1pPr>
          </a:lstStyle>
          <a:p>
            <a:pPr lvl="0"/>
            <a:r>
              <a:rPr lang="en-US" dirty="0" smtClean="0"/>
              <a:t>Click to add Title</a:t>
            </a:r>
            <a:endParaRPr lang="en-US" dirty="0"/>
          </a:p>
        </p:txBody>
      </p:sp>
      <p:sp>
        <p:nvSpPr>
          <p:cNvPr id="19" name="Text Placeholder 17"/>
          <p:cNvSpPr>
            <a:spLocks noGrp="1"/>
          </p:cNvSpPr>
          <p:nvPr>
            <p:ph type="body" sz="quarter" idx="11" hasCustomPrompt="1"/>
          </p:nvPr>
        </p:nvSpPr>
        <p:spPr>
          <a:xfrm>
            <a:off x="5548897" y="2222690"/>
            <a:ext cx="26392606" cy="992272"/>
          </a:xfrm>
          <a:prstGeom prst="rect">
            <a:avLst/>
          </a:prstGeom>
        </p:spPr>
        <p:txBody>
          <a:bodyPr vert="horz" anchor="ctr"/>
          <a:lstStyle>
            <a:lvl1pPr marL="0" indent="0" algn="ctr">
              <a:buNone/>
              <a:defRPr sz="5400" baseline="0">
                <a:solidFill>
                  <a:srgbClr val="FFFFFF"/>
                </a:solidFill>
              </a:defRPr>
            </a:lvl1pPr>
          </a:lstStyle>
          <a:p>
            <a:pPr lvl="0"/>
            <a:r>
              <a:rPr lang="en-US" dirty="0" smtClean="0"/>
              <a:t>Click to add authors</a:t>
            </a:r>
            <a:endParaRPr lang="en-US" dirty="0"/>
          </a:p>
        </p:txBody>
      </p:sp>
      <p:sp>
        <p:nvSpPr>
          <p:cNvPr id="20" name="Text Placeholder 17"/>
          <p:cNvSpPr>
            <a:spLocks noGrp="1"/>
          </p:cNvSpPr>
          <p:nvPr>
            <p:ph type="body" sz="quarter" idx="12" hasCustomPrompt="1"/>
          </p:nvPr>
        </p:nvSpPr>
        <p:spPr>
          <a:xfrm>
            <a:off x="5548897" y="3214962"/>
            <a:ext cx="26392606" cy="992272"/>
          </a:xfrm>
          <a:prstGeom prst="rect">
            <a:avLst/>
          </a:prstGeom>
        </p:spPr>
        <p:txBody>
          <a:bodyPr vert="horz" anchor="ctr"/>
          <a:lstStyle>
            <a:lvl1pPr marL="0" indent="0" algn="ctr">
              <a:buNone/>
              <a:defRPr sz="4400" baseline="0">
                <a:solidFill>
                  <a:srgbClr val="FFFFFF"/>
                </a:solidFill>
              </a:defRPr>
            </a:lvl1pPr>
          </a:lstStyle>
          <a:p>
            <a:pPr lvl="0"/>
            <a:r>
              <a:rPr lang="en-US" dirty="0" smtClean="0"/>
              <a:t>Click here to add affiliations</a:t>
            </a:r>
            <a:endParaRPr lang="en-US" dirty="0"/>
          </a:p>
        </p:txBody>
      </p:sp>
      <p:sp>
        <p:nvSpPr>
          <p:cNvPr id="26" name="Text Placeholder 25"/>
          <p:cNvSpPr>
            <a:spLocks noGrp="1"/>
          </p:cNvSpPr>
          <p:nvPr>
            <p:ph type="body" sz="quarter" idx="13" hasCustomPrompt="1"/>
          </p:nvPr>
        </p:nvSpPr>
        <p:spPr>
          <a:xfrm>
            <a:off x="815009" y="5262831"/>
            <a:ext cx="35860383" cy="859098"/>
          </a:xfrm>
          <a:prstGeom prst="rect">
            <a:avLst/>
          </a:prstGeom>
          <a:solidFill>
            <a:srgbClr val="17375E"/>
          </a:solidFill>
        </p:spPr>
        <p:txBody>
          <a:bodyPr vert="horz" anchor="ctr"/>
          <a:lstStyle>
            <a:lvl1pPr marL="0" indent="0" algn="ctr">
              <a:buNone/>
              <a:defRPr sz="4000" u="sng" baseline="0">
                <a:solidFill>
                  <a:srgbClr val="FFFFFF"/>
                </a:solidFill>
              </a:defRPr>
            </a:lvl1pPr>
          </a:lstStyle>
          <a:p>
            <a:pPr lvl="0"/>
            <a:r>
              <a:rPr lang="en-US" sz="4000" dirty="0" smtClean="0"/>
              <a:t>Introduction/Abstract (click to edit)</a:t>
            </a:r>
            <a:endParaRPr lang="en-US" dirty="0"/>
          </a:p>
        </p:txBody>
      </p:sp>
      <p:sp>
        <p:nvSpPr>
          <p:cNvPr id="28" name="Content Placeholder 27"/>
          <p:cNvSpPr>
            <a:spLocks noGrp="1"/>
          </p:cNvSpPr>
          <p:nvPr>
            <p:ph sz="quarter" idx="14" hasCustomPrompt="1"/>
          </p:nvPr>
        </p:nvSpPr>
        <p:spPr>
          <a:xfrm>
            <a:off x="806520" y="6140664"/>
            <a:ext cx="17604188" cy="3334215"/>
          </a:xfrm>
          <a:prstGeom prst="rect">
            <a:avLst/>
          </a:prstGeom>
        </p:spPr>
        <p:txBody>
          <a:bodyPr vert="horz"/>
          <a:lstStyle>
            <a:lvl1pPr marL="0" indent="0">
              <a:buNone/>
              <a:defRPr sz="2800" baseline="0"/>
            </a:lvl1pPr>
          </a:lstStyle>
          <a:p>
            <a:pPr lvl="0"/>
            <a:r>
              <a:rPr lang="en-US" sz="2800" dirty="0" smtClean="0"/>
              <a:t>Click here to insert content</a:t>
            </a:r>
            <a:endParaRPr lang="en-US" dirty="0"/>
          </a:p>
        </p:txBody>
      </p:sp>
      <p:sp>
        <p:nvSpPr>
          <p:cNvPr id="29" name="Text Placeholder 25"/>
          <p:cNvSpPr>
            <a:spLocks noGrp="1"/>
          </p:cNvSpPr>
          <p:nvPr>
            <p:ph type="body" sz="quarter" idx="15" hasCustomPrompt="1"/>
          </p:nvPr>
        </p:nvSpPr>
        <p:spPr>
          <a:xfrm>
            <a:off x="22637612" y="12489949"/>
            <a:ext cx="13940713" cy="859098"/>
          </a:xfrm>
          <a:prstGeom prst="rect">
            <a:avLst/>
          </a:prstGeom>
          <a:solidFill>
            <a:srgbClr val="17375E"/>
          </a:solidFill>
        </p:spPr>
        <p:txBody>
          <a:bodyPr vert="horz" anchor="ctr"/>
          <a:lstStyle>
            <a:lvl1pPr marL="0" indent="0" algn="ctr">
              <a:buNone/>
              <a:defRPr sz="4000" u="sng" baseline="0">
                <a:solidFill>
                  <a:srgbClr val="FFFFFF"/>
                </a:solidFill>
              </a:defRPr>
            </a:lvl1pPr>
          </a:lstStyle>
          <a:p>
            <a:pPr lvl="0"/>
            <a:r>
              <a:rPr lang="en-US" sz="4000" dirty="0" smtClean="0"/>
              <a:t>Conclusion (click to edit)</a:t>
            </a:r>
            <a:endParaRPr lang="en-US" dirty="0"/>
          </a:p>
        </p:txBody>
      </p:sp>
      <p:sp>
        <p:nvSpPr>
          <p:cNvPr id="31" name="Text Placeholder 25"/>
          <p:cNvSpPr>
            <a:spLocks noGrp="1"/>
          </p:cNvSpPr>
          <p:nvPr>
            <p:ph type="body" sz="quarter" idx="17" hasCustomPrompt="1"/>
          </p:nvPr>
        </p:nvSpPr>
        <p:spPr>
          <a:xfrm>
            <a:off x="806520" y="9474879"/>
            <a:ext cx="35771805" cy="859098"/>
          </a:xfrm>
          <a:prstGeom prst="rect">
            <a:avLst/>
          </a:prstGeom>
          <a:solidFill>
            <a:srgbClr val="17375E"/>
          </a:solidFill>
        </p:spPr>
        <p:txBody>
          <a:bodyPr vert="horz" anchor="ctr"/>
          <a:lstStyle>
            <a:lvl1pPr marL="0" indent="0" algn="ctr">
              <a:buNone/>
              <a:defRPr sz="4000" u="sng" baseline="0">
                <a:solidFill>
                  <a:srgbClr val="FFFFFF"/>
                </a:solidFill>
              </a:defRPr>
            </a:lvl1pPr>
          </a:lstStyle>
          <a:p>
            <a:pPr lvl="0"/>
            <a:r>
              <a:rPr lang="en-US" sz="4000" dirty="0" smtClean="0"/>
              <a:t>Methods (click to edit)</a:t>
            </a:r>
            <a:endParaRPr lang="en-US" dirty="0"/>
          </a:p>
        </p:txBody>
      </p:sp>
      <p:sp>
        <p:nvSpPr>
          <p:cNvPr id="34" name="Content Placeholder 27"/>
          <p:cNvSpPr>
            <a:spLocks noGrp="1"/>
          </p:cNvSpPr>
          <p:nvPr>
            <p:ph sz="quarter" idx="20" hasCustomPrompt="1"/>
          </p:nvPr>
        </p:nvSpPr>
        <p:spPr>
          <a:xfrm>
            <a:off x="22637612" y="13340627"/>
            <a:ext cx="13952018" cy="4561522"/>
          </a:xfrm>
          <a:prstGeom prst="rect">
            <a:avLst/>
          </a:prstGeom>
        </p:spPr>
        <p:txBody>
          <a:bodyPr vert="horz"/>
          <a:lstStyle>
            <a:lvl1pPr marL="0" indent="0">
              <a:buNone/>
              <a:defRPr sz="2800" baseline="0"/>
            </a:lvl1pPr>
          </a:lstStyle>
          <a:p>
            <a:pPr lvl="0"/>
            <a:r>
              <a:rPr lang="en-US" sz="2800" dirty="0" smtClean="0"/>
              <a:t>Click here to insert content</a:t>
            </a:r>
            <a:endParaRPr lang="en-US" dirty="0"/>
          </a:p>
        </p:txBody>
      </p:sp>
      <p:sp>
        <p:nvSpPr>
          <p:cNvPr id="35" name="Text Placeholder 25"/>
          <p:cNvSpPr>
            <a:spLocks noGrp="1"/>
          </p:cNvSpPr>
          <p:nvPr>
            <p:ph type="body" sz="quarter" idx="21" hasCustomPrompt="1"/>
          </p:nvPr>
        </p:nvSpPr>
        <p:spPr>
          <a:xfrm>
            <a:off x="22637611" y="17902149"/>
            <a:ext cx="14037780" cy="859098"/>
          </a:xfrm>
          <a:prstGeom prst="rect">
            <a:avLst/>
          </a:prstGeom>
          <a:solidFill>
            <a:srgbClr val="17375E"/>
          </a:solidFill>
        </p:spPr>
        <p:txBody>
          <a:bodyPr vert="horz" anchor="ctr"/>
          <a:lstStyle>
            <a:lvl1pPr marL="0" indent="0" algn="ctr">
              <a:buNone/>
              <a:defRPr sz="4000" u="sng" baseline="0">
                <a:solidFill>
                  <a:srgbClr val="FFFFFF"/>
                </a:solidFill>
              </a:defRPr>
            </a:lvl1pPr>
          </a:lstStyle>
          <a:p>
            <a:pPr lvl="0"/>
            <a:r>
              <a:rPr lang="en-US" sz="4000" dirty="0" smtClean="0"/>
              <a:t>References (click to edit)</a:t>
            </a:r>
            <a:endParaRPr lang="en-US" dirty="0"/>
          </a:p>
        </p:txBody>
      </p:sp>
      <p:sp>
        <p:nvSpPr>
          <p:cNvPr id="36" name="Content Placeholder 27"/>
          <p:cNvSpPr>
            <a:spLocks noGrp="1"/>
          </p:cNvSpPr>
          <p:nvPr>
            <p:ph sz="quarter" idx="22" hasCustomPrompt="1"/>
          </p:nvPr>
        </p:nvSpPr>
        <p:spPr>
          <a:xfrm>
            <a:off x="22637612" y="18761248"/>
            <a:ext cx="13940713" cy="2066750"/>
          </a:xfrm>
          <a:prstGeom prst="rect">
            <a:avLst/>
          </a:prstGeom>
        </p:spPr>
        <p:txBody>
          <a:bodyPr vert="horz"/>
          <a:lstStyle>
            <a:lvl1pPr marL="0" indent="0">
              <a:buNone/>
              <a:defRPr sz="2800" baseline="0"/>
            </a:lvl1pPr>
          </a:lstStyle>
          <a:p>
            <a:pPr lvl="0"/>
            <a:r>
              <a:rPr lang="en-US" sz="2800" dirty="0" smtClean="0"/>
              <a:t>Click here to insert content</a:t>
            </a:r>
            <a:endParaRPr lang="en-US" dirty="0"/>
          </a:p>
        </p:txBody>
      </p:sp>
      <p:sp>
        <p:nvSpPr>
          <p:cNvPr id="15" name="Text Placeholder 25"/>
          <p:cNvSpPr>
            <a:spLocks noGrp="1"/>
          </p:cNvSpPr>
          <p:nvPr>
            <p:ph type="body" sz="quarter" idx="23" hasCustomPrompt="1"/>
          </p:nvPr>
        </p:nvSpPr>
        <p:spPr>
          <a:xfrm>
            <a:off x="600331" y="12489949"/>
            <a:ext cx="20729129" cy="859098"/>
          </a:xfrm>
          <a:prstGeom prst="rect">
            <a:avLst/>
          </a:prstGeom>
          <a:solidFill>
            <a:srgbClr val="17375E"/>
          </a:solidFill>
        </p:spPr>
        <p:txBody>
          <a:bodyPr vert="horz" anchor="ctr"/>
          <a:lstStyle>
            <a:lvl1pPr marL="0" indent="0" algn="ctr">
              <a:buNone/>
              <a:defRPr sz="4000" u="sng" baseline="0">
                <a:solidFill>
                  <a:srgbClr val="FFFFFF"/>
                </a:solidFill>
              </a:defRPr>
            </a:lvl1pPr>
          </a:lstStyle>
          <a:p>
            <a:pPr lvl="0"/>
            <a:r>
              <a:rPr lang="en-US" sz="4000" dirty="0" smtClean="0"/>
              <a:t>Results (click to edit)</a:t>
            </a:r>
            <a:endParaRPr lang="en-US" dirty="0"/>
          </a:p>
        </p:txBody>
      </p:sp>
      <p:sp>
        <p:nvSpPr>
          <p:cNvPr id="17" name="Content Placeholder 27"/>
          <p:cNvSpPr>
            <a:spLocks noGrp="1"/>
          </p:cNvSpPr>
          <p:nvPr>
            <p:ph sz="quarter" idx="24" hasCustomPrompt="1"/>
          </p:nvPr>
        </p:nvSpPr>
        <p:spPr>
          <a:xfrm>
            <a:off x="600331" y="13349047"/>
            <a:ext cx="20729129" cy="7478951"/>
          </a:xfrm>
          <a:prstGeom prst="rect">
            <a:avLst/>
          </a:prstGeom>
        </p:spPr>
        <p:txBody>
          <a:bodyPr vert="horz"/>
          <a:lstStyle>
            <a:lvl1pPr marL="0" indent="0">
              <a:buNone/>
              <a:defRPr sz="2800" baseline="0"/>
            </a:lvl1pPr>
          </a:lstStyle>
          <a:p>
            <a:pPr lvl="0"/>
            <a:r>
              <a:rPr lang="en-US" sz="2800" dirty="0" smtClean="0"/>
              <a:t>Click here to insert content</a:t>
            </a:r>
            <a:endParaRPr lang="en-US" dirty="0"/>
          </a:p>
        </p:txBody>
      </p:sp>
      <p:sp>
        <p:nvSpPr>
          <p:cNvPr id="16" name="Content Placeholder 27"/>
          <p:cNvSpPr>
            <a:spLocks noGrp="1"/>
          </p:cNvSpPr>
          <p:nvPr>
            <p:ph sz="quarter" idx="25" hasCustomPrompt="1"/>
          </p:nvPr>
        </p:nvSpPr>
        <p:spPr>
          <a:xfrm>
            <a:off x="19085568" y="6134640"/>
            <a:ext cx="17589824" cy="3334215"/>
          </a:xfrm>
          <a:prstGeom prst="rect">
            <a:avLst/>
          </a:prstGeom>
        </p:spPr>
        <p:txBody>
          <a:bodyPr vert="horz"/>
          <a:lstStyle>
            <a:lvl1pPr marL="0" indent="0">
              <a:buNone/>
              <a:defRPr sz="2800" baseline="0"/>
            </a:lvl1pPr>
          </a:lstStyle>
          <a:p>
            <a:pPr lvl="0"/>
            <a:r>
              <a:rPr lang="en-US" sz="2800" dirty="0" smtClean="0"/>
              <a:t>Click here to insert content</a:t>
            </a:r>
            <a:endParaRPr lang="en-US" dirty="0"/>
          </a:p>
        </p:txBody>
      </p:sp>
      <p:sp>
        <p:nvSpPr>
          <p:cNvPr id="21" name="Content Placeholder 27"/>
          <p:cNvSpPr>
            <a:spLocks noGrp="1"/>
          </p:cNvSpPr>
          <p:nvPr>
            <p:ph sz="quarter" idx="26" hasCustomPrompt="1"/>
          </p:nvPr>
        </p:nvSpPr>
        <p:spPr>
          <a:xfrm>
            <a:off x="806520" y="10353233"/>
            <a:ext cx="17604188" cy="2051824"/>
          </a:xfrm>
          <a:prstGeom prst="rect">
            <a:avLst/>
          </a:prstGeom>
        </p:spPr>
        <p:txBody>
          <a:bodyPr vert="horz"/>
          <a:lstStyle>
            <a:lvl1pPr marL="0" indent="0">
              <a:buNone/>
              <a:defRPr sz="2800" baseline="0"/>
            </a:lvl1pPr>
          </a:lstStyle>
          <a:p>
            <a:pPr lvl="0"/>
            <a:r>
              <a:rPr lang="en-US" sz="2800" dirty="0" smtClean="0"/>
              <a:t>Click here to insert content</a:t>
            </a:r>
            <a:endParaRPr lang="en-US" dirty="0"/>
          </a:p>
        </p:txBody>
      </p:sp>
      <p:sp>
        <p:nvSpPr>
          <p:cNvPr id="22" name="Content Placeholder 27"/>
          <p:cNvSpPr>
            <a:spLocks noGrp="1"/>
          </p:cNvSpPr>
          <p:nvPr>
            <p:ph sz="quarter" idx="27" hasCustomPrompt="1"/>
          </p:nvPr>
        </p:nvSpPr>
        <p:spPr>
          <a:xfrm>
            <a:off x="19071203" y="10353233"/>
            <a:ext cx="17604188" cy="2051824"/>
          </a:xfrm>
          <a:prstGeom prst="rect">
            <a:avLst/>
          </a:prstGeom>
        </p:spPr>
        <p:txBody>
          <a:bodyPr vert="horz"/>
          <a:lstStyle>
            <a:lvl1pPr marL="0" indent="0">
              <a:buNone/>
              <a:defRPr sz="2800" baseline="0"/>
            </a:lvl1pPr>
          </a:lstStyle>
          <a:p>
            <a:pPr lvl="0"/>
            <a:r>
              <a:rPr lang="en-US" sz="2800" dirty="0" smtClean="0"/>
              <a:t>Click here to insert content</a:t>
            </a:r>
            <a:endParaRPr lang="en-US" dirty="0"/>
          </a:p>
        </p:txBody>
      </p:sp>
    </p:spTree>
    <p:extLst>
      <p:ext uri="{BB962C8B-B14F-4D97-AF65-F5344CB8AC3E}">
        <p14:creationId xmlns:p14="http://schemas.microsoft.com/office/powerpoint/2010/main" val="36867710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18" name="Text Placeholder 17"/>
          <p:cNvSpPr>
            <a:spLocks noGrp="1"/>
          </p:cNvSpPr>
          <p:nvPr>
            <p:ph type="body" sz="quarter" idx="10" hasCustomPrompt="1"/>
          </p:nvPr>
        </p:nvSpPr>
        <p:spPr>
          <a:xfrm>
            <a:off x="5548897" y="836615"/>
            <a:ext cx="26392606" cy="1386075"/>
          </a:xfrm>
          <a:prstGeom prst="rect">
            <a:avLst/>
          </a:prstGeom>
        </p:spPr>
        <p:txBody>
          <a:bodyPr vert="horz" anchor="ctr"/>
          <a:lstStyle>
            <a:lvl1pPr marL="0" indent="0" algn="ctr">
              <a:buNone/>
              <a:defRPr sz="7200" baseline="0">
                <a:solidFill>
                  <a:srgbClr val="FFFFFF"/>
                </a:solidFill>
              </a:defRPr>
            </a:lvl1pPr>
          </a:lstStyle>
          <a:p>
            <a:pPr lvl="0"/>
            <a:r>
              <a:rPr lang="en-US" dirty="0" smtClean="0"/>
              <a:t>Click to add Title</a:t>
            </a:r>
            <a:endParaRPr lang="en-US" dirty="0"/>
          </a:p>
        </p:txBody>
      </p:sp>
      <p:sp>
        <p:nvSpPr>
          <p:cNvPr id="19" name="Text Placeholder 17"/>
          <p:cNvSpPr>
            <a:spLocks noGrp="1"/>
          </p:cNvSpPr>
          <p:nvPr>
            <p:ph type="body" sz="quarter" idx="11" hasCustomPrompt="1"/>
          </p:nvPr>
        </p:nvSpPr>
        <p:spPr>
          <a:xfrm>
            <a:off x="5548897" y="2222690"/>
            <a:ext cx="26392606" cy="992272"/>
          </a:xfrm>
          <a:prstGeom prst="rect">
            <a:avLst/>
          </a:prstGeom>
        </p:spPr>
        <p:txBody>
          <a:bodyPr vert="horz" anchor="ctr"/>
          <a:lstStyle>
            <a:lvl1pPr marL="0" indent="0" algn="ctr">
              <a:buNone/>
              <a:defRPr sz="5400" baseline="0">
                <a:solidFill>
                  <a:srgbClr val="FFFFFF"/>
                </a:solidFill>
              </a:defRPr>
            </a:lvl1pPr>
          </a:lstStyle>
          <a:p>
            <a:pPr lvl="0"/>
            <a:r>
              <a:rPr lang="en-US" dirty="0" smtClean="0"/>
              <a:t>Click to add authors</a:t>
            </a:r>
            <a:endParaRPr lang="en-US" dirty="0"/>
          </a:p>
        </p:txBody>
      </p:sp>
      <p:sp>
        <p:nvSpPr>
          <p:cNvPr id="20" name="Text Placeholder 17"/>
          <p:cNvSpPr>
            <a:spLocks noGrp="1"/>
          </p:cNvSpPr>
          <p:nvPr>
            <p:ph type="body" sz="quarter" idx="12" hasCustomPrompt="1"/>
          </p:nvPr>
        </p:nvSpPr>
        <p:spPr>
          <a:xfrm>
            <a:off x="5548897" y="3214962"/>
            <a:ext cx="26392606" cy="992272"/>
          </a:xfrm>
          <a:prstGeom prst="rect">
            <a:avLst/>
          </a:prstGeom>
        </p:spPr>
        <p:txBody>
          <a:bodyPr vert="horz" anchor="ctr"/>
          <a:lstStyle>
            <a:lvl1pPr marL="0" indent="0" algn="ctr">
              <a:buNone/>
              <a:defRPr sz="4400" baseline="0">
                <a:solidFill>
                  <a:srgbClr val="FFFFFF"/>
                </a:solidFill>
              </a:defRPr>
            </a:lvl1pPr>
          </a:lstStyle>
          <a:p>
            <a:pPr lvl="0"/>
            <a:r>
              <a:rPr lang="en-US" dirty="0" smtClean="0"/>
              <a:t>Click here to add affiliations</a:t>
            </a:r>
            <a:endParaRPr lang="en-US" dirty="0"/>
          </a:p>
        </p:txBody>
      </p:sp>
      <p:sp>
        <p:nvSpPr>
          <p:cNvPr id="26" name="Text Placeholder 25"/>
          <p:cNvSpPr>
            <a:spLocks noGrp="1"/>
          </p:cNvSpPr>
          <p:nvPr>
            <p:ph type="body" sz="quarter" idx="13" hasCustomPrompt="1"/>
          </p:nvPr>
        </p:nvSpPr>
        <p:spPr>
          <a:xfrm>
            <a:off x="939369" y="5262831"/>
            <a:ext cx="17373600" cy="859098"/>
          </a:xfrm>
          <a:prstGeom prst="rect">
            <a:avLst/>
          </a:prstGeom>
          <a:solidFill>
            <a:srgbClr val="17375E"/>
          </a:solidFill>
        </p:spPr>
        <p:txBody>
          <a:bodyPr vert="horz" anchor="ctr"/>
          <a:lstStyle>
            <a:lvl1pPr marL="0" indent="0" algn="ctr">
              <a:buNone/>
              <a:defRPr sz="4000" u="sng" baseline="0">
                <a:solidFill>
                  <a:srgbClr val="FFFFFF"/>
                </a:solidFill>
              </a:defRPr>
            </a:lvl1pPr>
          </a:lstStyle>
          <a:p>
            <a:pPr lvl="0"/>
            <a:r>
              <a:rPr lang="en-US" sz="4000" dirty="0" smtClean="0"/>
              <a:t>Introduction/Abstract (click to edit)</a:t>
            </a:r>
            <a:endParaRPr lang="en-US" dirty="0"/>
          </a:p>
        </p:txBody>
      </p:sp>
      <p:sp>
        <p:nvSpPr>
          <p:cNvPr id="28" name="Content Placeholder 27"/>
          <p:cNvSpPr>
            <a:spLocks noGrp="1"/>
          </p:cNvSpPr>
          <p:nvPr>
            <p:ph sz="quarter" idx="14" hasCustomPrompt="1"/>
          </p:nvPr>
        </p:nvSpPr>
        <p:spPr>
          <a:xfrm>
            <a:off x="920693" y="6148211"/>
            <a:ext cx="17373600" cy="5150995"/>
          </a:xfrm>
          <a:prstGeom prst="rect">
            <a:avLst/>
          </a:prstGeom>
        </p:spPr>
        <p:txBody>
          <a:bodyPr vert="horz"/>
          <a:lstStyle>
            <a:lvl1pPr marL="0" indent="0">
              <a:buNone/>
              <a:defRPr sz="2800" baseline="0"/>
            </a:lvl1pPr>
          </a:lstStyle>
          <a:p>
            <a:pPr lvl="0"/>
            <a:r>
              <a:rPr lang="en-US" sz="2800" dirty="0" smtClean="0"/>
              <a:t>Click here to insert content</a:t>
            </a:r>
            <a:endParaRPr lang="en-US" dirty="0"/>
          </a:p>
        </p:txBody>
      </p:sp>
      <p:sp>
        <p:nvSpPr>
          <p:cNvPr id="29" name="Text Placeholder 25"/>
          <p:cNvSpPr>
            <a:spLocks noGrp="1"/>
          </p:cNvSpPr>
          <p:nvPr>
            <p:ph type="body" sz="quarter" idx="15" hasCustomPrompt="1"/>
          </p:nvPr>
        </p:nvSpPr>
        <p:spPr>
          <a:xfrm>
            <a:off x="19204725" y="12635798"/>
            <a:ext cx="17373600" cy="859098"/>
          </a:xfrm>
          <a:prstGeom prst="rect">
            <a:avLst/>
          </a:prstGeom>
          <a:solidFill>
            <a:srgbClr val="17375E"/>
          </a:solidFill>
        </p:spPr>
        <p:txBody>
          <a:bodyPr vert="horz" anchor="ctr"/>
          <a:lstStyle>
            <a:lvl1pPr marL="0" indent="0" algn="ctr">
              <a:buNone/>
              <a:defRPr sz="4000" u="sng" baseline="0">
                <a:solidFill>
                  <a:srgbClr val="FFFFFF"/>
                </a:solidFill>
              </a:defRPr>
            </a:lvl1pPr>
          </a:lstStyle>
          <a:p>
            <a:pPr lvl="0"/>
            <a:r>
              <a:rPr lang="en-US" sz="4000" dirty="0" smtClean="0"/>
              <a:t>Conclusion (click to edit)</a:t>
            </a:r>
            <a:endParaRPr lang="en-US" dirty="0"/>
          </a:p>
        </p:txBody>
      </p:sp>
      <p:sp>
        <p:nvSpPr>
          <p:cNvPr id="31" name="Text Placeholder 25"/>
          <p:cNvSpPr>
            <a:spLocks noGrp="1"/>
          </p:cNvSpPr>
          <p:nvPr>
            <p:ph type="body" sz="quarter" idx="17" hasCustomPrompt="1"/>
          </p:nvPr>
        </p:nvSpPr>
        <p:spPr>
          <a:xfrm>
            <a:off x="920693" y="11339797"/>
            <a:ext cx="17373600" cy="859098"/>
          </a:xfrm>
          <a:prstGeom prst="rect">
            <a:avLst/>
          </a:prstGeom>
          <a:solidFill>
            <a:srgbClr val="17375E"/>
          </a:solidFill>
        </p:spPr>
        <p:txBody>
          <a:bodyPr vert="horz" anchor="ctr"/>
          <a:lstStyle>
            <a:lvl1pPr marL="0" indent="0" algn="ctr">
              <a:buNone/>
              <a:defRPr sz="4000" u="sng" baseline="0">
                <a:solidFill>
                  <a:srgbClr val="FFFFFF"/>
                </a:solidFill>
              </a:defRPr>
            </a:lvl1pPr>
          </a:lstStyle>
          <a:p>
            <a:pPr lvl="0"/>
            <a:r>
              <a:rPr lang="en-US" sz="4000" dirty="0" smtClean="0"/>
              <a:t>Methods (click to edit)</a:t>
            </a:r>
            <a:endParaRPr lang="en-US" dirty="0"/>
          </a:p>
        </p:txBody>
      </p:sp>
      <p:sp>
        <p:nvSpPr>
          <p:cNvPr id="32" name="Content Placeholder 27"/>
          <p:cNvSpPr>
            <a:spLocks noGrp="1"/>
          </p:cNvSpPr>
          <p:nvPr>
            <p:ph sz="quarter" idx="18" hasCustomPrompt="1"/>
          </p:nvPr>
        </p:nvSpPr>
        <p:spPr>
          <a:xfrm>
            <a:off x="920693" y="12198895"/>
            <a:ext cx="17373600" cy="8629103"/>
          </a:xfrm>
          <a:prstGeom prst="rect">
            <a:avLst/>
          </a:prstGeom>
        </p:spPr>
        <p:txBody>
          <a:bodyPr vert="horz"/>
          <a:lstStyle>
            <a:lvl1pPr marL="0" indent="0">
              <a:buNone/>
              <a:defRPr sz="2800" baseline="0"/>
            </a:lvl1pPr>
          </a:lstStyle>
          <a:p>
            <a:pPr lvl="0"/>
            <a:r>
              <a:rPr lang="en-US" sz="2800" dirty="0" smtClean="0"/>
              <a:t>Click here to insert content</a:t>
            </a:r>
            <a:endParaRPr lang="en-US" dirty="0"/>
          </a:p>
        </p:txBody>
      </p:sp>
      <p:sp>
        <p:nvSpPr>
          <p:cNvPr id="34" name="Content Placeholder 27"/>
          <p:cNvSpPr>
            <a:spLocks noGrp="1"/>
          </p:cNvSpPr>
          <p:nvPr>
            <p:ph sz="quarter" idx="20" hasCustomPrompt="1"/>
          </p:nvPr>
        </p:nvSpPr>
        <p:spPr>
          <a:xfrm>
            <a:off x="19204725" y="13494897"/>
            <a:ext cx="17373600" cy="3705351"/>
          </a:xfrm>
          <a:prstGeom prst="rect">
            <a:avLst/>
          </a:prstGeom>
        </p:spPr>
        <p:txBody>
          <a:bodyPr vert="horz"/>
          <a:lstStyle>
            <a:lvl1pPr marL="0" indent="0">
              <a:buNone/>
              <a:defRPr sz="2800" baseline="0"/>
            </a:lvl1pPr>
          </a:lstStyle>
          <a:p>
            <a:pPr lvl="0"/>
            <a:r>
              <a:rPr lang="en-US" sz="2800" dirty="0" smtClean="0"/>
              <a:t>Click here to insert content</a:t>
            </a:r>
            <a:endParaRPr lang="en-US" dirty="0"/>
          </a:p>
        </p:txBody>
      </p:sp>
      <p:sp>
        <p:nvSpPr>
          <p:cNvPr id="35" name="Text Placeholder 25"/>
          <p:cNvSpPr>
            <a:spLocks noGrp="1"/>
          </p:cNvSpPr>
          <p:nvPr>
            <p:ph type="body" sz="quarter" idx="21" hasCustomPrompt="1"/>
          </p:nvPr>
        </p:nvSpPr>
        <p:spPr>
          <a:xfrm>
            <a:off x="19204725" y="17200248"/>
            <a:ext cx="17373600" cy="859098"/>
          </a:xfrm>
          <a:prstGeom prst="rect">
            <a:avLst/>
          </a:prstGeom>
          <a:solidFill>
            <a:srgbClr val="17375E"/>
          </a:solidFill>
        </p:spPr>
        <p:txBody>
          <a:bodyPr vert="horz" anchor="ctr"/>
          <a:lstStyle>
            <a:lvl1pPr marL="0" indent="0" algn="ctr">
              <a:buNone/>
              <a:defRPr sz="4000" u="sng" baseline="0">
                <a:solidFill>
                  <a:srgbClr val="FFFFFF"/>
                </a:solidFill>
              </a:defRPr>
            </a:lvl1pPr>
          </a:lstStyle>
          <a:p>
            <a:pPr lvl="0"/>
            <a:r>
              <a:rPr lang="en-US" sz="4000" dirty="0" smtClean="0"/>
              <a:t>References (click to edit)</a:t>
            </a:r>
            <a:endParaRPr lang="en-US" dirty="0"/>
          </a:p>
        </p:txBody>
      </p:sp>
      <p:sp>
        <p:nvSpPr>
          <p:cNvPr id="36" name="Content Placeholder 27"/>
          <p:cNvSpPr>
            <a:spLocks noGrp="1"/>
          </p:cNvSpPr>
          <p:nvPr>
            <p:ph sz="quarter" idx="22" hasCustomPrompt="1"/>
          </p:nvPr>
        </p:nvSpPr>
        <p:spPr>
          <a:xfrm>
            <a:off x="19204725" y="18059346"/>
            <a:ext cx="17373600" cy="2768652"/>
          </a:xfrm>
          <a:prstGeom prst="rect">
            <a:avLst/>
          </a:prstGeom>
        </p:spPr>
        <p:txBody>
          <a:bodyPr vert="horz"/>
          <a:lstStyle>
            <a:lvl1pPr marL="0" indent="0">
              <a:buNone/>
              <a:defRPr sz="2800" baseline="0"/>
            </a:lvl1pPr>
          </a:lstStyle>
          <a:p>
            <a:pPr lvl="0"/>
            <a:r>
              <a:rPr lang="en-US" sz="2800" dirty="0" smtClean="0"/>
              <a:t>Click here to insert content</a:t>
            </a:r>
            <a:endParaRPr lang="en-US" dirty="0"/>
          </a:p>
        </p:txBody>
      </p:sp>
      <p:sp>
        <p:nvSpPr>
          <p:cNvPr id="15" name="Text Placeholder 25"/>
          <p:cNvSpPr>
            <a:spLocks noGrp="1"/>
          </p:cNvSpPr>
          <p:nvPr>
            <p:ph type="body" sz="quarter" idx="23" hasCustomPrompt="1"/>
          </p:nvPr>
        </p:nvSpPr>
        <p:spPr>
          <a:xfrm>
            <a:off x="19204725" y="5285237"/>
            <a:ext cx="17373600" cy="859098"/>
          </a:xfrm>
          <a:prstGeom prst="rect">
            <a:avLst/>
          </a:prstGeom>
          <a:solidFill>
            <a:srgbClr val="17375E"/>
          </a:solidFill>
        </p:spPr>
        <p:txBody>
          <a:bodyPr vert="horz" anchor="ctr"/>
          <a:lstStyle>
            <a:lvl1pPr marL="0" indent="0" algn="ctr">
              <a:buNone/>
              <a:defRPr sz="4000" u="sng" baseline="0">
                <a:solidFill>
                  <a:srgbClr val="FFFFFF"/>
                </a:solidFill>
              </a:defRPr>
            </a:lvl1pPr>
          </a:lstStyle>
          <a:p>
            <a:pPr lvl="0"/>
            <a:r>
              <a:rPr lang="en-US" sz="4000" dirty="0" smtClean="0"/>
              <a:t>Results (click to edit)</a:t>
            </a:r>
            <a:endParaRPr lang="en-US" dirty="0"/>
          </a:p>
        </p:txBody>
      </p:sp>
      <p:sp>
        <p:nvSpPr>
          <p:cNvPr id="17" name="Content Placeholder 27"/>
          <p:cNvSpPr>
            <a:spLocks noGrp="1"/>
          </p:cNvSpPr>
          <p:nvPr>
            <p:ph sz="quarter" idx="24" hasCustomPrompt="1"/>
          </p:nvPr>
        </p:nvSpPr>
        <p:spPr>
          <a:xfrm>
            <a:off x="19204725" y="6144335"/>
            <a:ext cx="17373600" cy="6491463"/>
          </a:xfrm>
          <a:prstGeom prst="rect">
            <a:avLst/>
          </a:prstGeom>
        </p:spPr>
        <p:txBody>
          <a:bodyPr vert="horz"/>
          <a:lstStyle>
            <a:lvl1pPr marL="0" indent="0">
              <a:buNone/>
              <a:defRPr sz="2800" baseline="0"/>
            </a:lvl1pPr>
          </a:lstStyle>
          <a:p>
            <a:pPr lvl="0"/>
            <a:r>
              <a:rPr lang="en-US" sz="2800" dirty="0" smtClean="0"/>
              <a:t>Click here to insert content</a:t>
            </a:r>
            <a:endParaRPr lang="en-US" dirty="0"/>
          </a:p>
        </p:txBody>
      </p:sp>
    </p:spTree>
    <p:extLst>
      <p:ext uri="{BB962C8B-B14F-4D97-AF65-F5344CB8AC3E}">
        <p14:creationId xmlns:p14="http://schemas.microsoft.com/office/powerpoint/2010/main" val="36213873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2_Title Slide">
    <p:spTree>
      <p:nvGrpSpPr>
        <p:cNvPr id="1" name=""/>
        <p:cNvGrpSpPr/>
        <p:nvPr/>
      </p:nvGrpSpPr>
      <p:grpSpPr>
        <a:xfrm>
          <a:off x="0" y="0"/>
          <a:ext cx="0" cy="0"/>
          <a:chOff x="0" y="0"/>
          <a:chExt cx="0" cy="0"/>
        </a:xfrm>
      </p:grpSpPr>
      <p:sp>
        <p:nvSpPr>
          <p:cNvPr id="18" name="Text Placeholder 17"/>
          <p:cNvSpPr>
            <a:spLocks noGrp="1"/>
          </p:cNvSpPr>
          <p:nvPr>
            <p:ph type="body" sz="quarter" idx="10" hasCustomPrompt="1"/>
          </p:nvPr>
        </p:nvSpPr>
        <p:spPr>
          <a:xfrm>
            <a:off x="5548897" y="836615"/>
            <a:ext cx="26392606" cy="1386075"/>
          </a:xfrm>
          <a:prstGeom prst="rect">
            <a:avLst/>
          </a:prstGeom>
        </p:spPr>
        <p:txBody>
          <a:bodyPr vert="horz" anchor="ctr"/>
          <a:lstStyle>
            <a:lvl1pPr marL="0" indent="0" algn="ctr">
              <a:buNone/>
              <a:defRPr sz="7200" baseline="0">
                <a:solidFill>
                  <a:srgbClr val="FFFFFF"/>
                </a:solidFill>
              </a:defRPr>
            </a:lvl1pPr>
          </a:lstStyle>
          <a:p>
            <a:pPr lvl="0"/>
            <a:r>
              <a:rPr lang="en-US" dirty="0" smtClean="0"/>
              <a:t>Click to add Title</a:t>
            </a:r>
            <a:endParaRPr lang="en-US" dirty="0"/>
          </a:p>
        </p:txBody>
      </p:sp>
      <p:sp>
        <p:nvSpPr>
          <p:cNvPr id="19" name="Text Placeholder 17"/>
          <p:cNvSpPr>
            <a:spLocks noGrp="1"/>
          </p:cNvSpPr>
          <p:nvPr>
            <p:ph type="body" sz="quarter" idx="11" hasCustomPrompt="1"/>
          </p:nvPr>
        </p:nvSpPr>
        <p:spPr>
          <a:xfrm>
            <a:off x="5548897" y="2222690"/>
            <a:ext cx="26392606" cy="992272"/>
          </a:xfrm>
          <a:prstGeom prst="rect">
            <a:avLst/>
          </a:prstGeom>
        </p:spPr>
        <p:txBody>
          <a:bodyPr vert="horz" anchor="ctr"/>
          <a:lstStyle>
            <a:lvl1pPr marL="0" indent="0" algn="ctr">
              <a:buNone/>
              <a:defRPr sz="5400" baseline="0">
                <a:solidFill>
                  <a:srgbClr val="FFFFFF"/>
                </a:solidFill>
              </a:defRPr>
            </a:lvl1pPr>
          </a:lstStyle>
          <a:p>
            <a:pPr lvl="0"/>
            <a:r>
              <a:rPr lang="en-US" dirty="0" smtClean="0"/>
              <a:t>Click to add authors</a:t>
            </a:r>
            <a:endParaRPr lang="en-US" dirty="0"/>
          </a:p>
        </p:txBody>
      </p:sp>
      <p:sp>
        <p:nvSpPr>
          <p:cNvPr id="20" name="Text Placeholder 17"/>
          <p:cNvSpPr>
            <a:spLocks noGrp="1"/>
          </p:cNvSpPr>
          <p:nvPr>
            <p:ph type="body" sz="quarter" idx="12" hasCustomPrompt="1"/>
          </p:nvPr>
        </p:nvSpPr>
        <p:spPr>
          <a:xfrm>
            <a:off x="5548897" y="3214962"/>
            <a:ext cx="26392606" cy="992272"/>
          </a:xfrm>
          <a:prstGeom prst="rect">
            <a:avLst/>
          </a:prstGeom>
        </p:spPr>
        <p:txBody>
          <a:bodyPr vert="horz" anchor="ctr"/>
          <a:lstStyle>
            <a:lvl1pPr marL="0" indent="0" algn="ctr">
              <a:buNone/>
              <a:defRPr sz="4400" baseline="0">
                <a:solidFill>
                  <a:srgbClr val="FFFFFF"/>
                </a:solidFill>
              </a:defRPr>
            </a:lvl1pPr>
          </a:lstStyle>
          <a:p>
            <a:pPr lvl="0"/>
            <a:r>
              <a:rPr lang="en-US" dirty="0" smtClean="0"/>
              <a:t>Click here to add affiliations</a:t>
            </a:r>
            <a:endParaRPr lang="en-US" dirty="0"/>
          </a:p>
        </p:txBody>
      </p:sp>
      <p:sp>
        <p:nvSpPr>
          <p:cNvPr id="26" name="Text Placeholder 25"/>
          <p:cNvSpPr>
            <a:spLocks noGrp="1"/>
          </p:cNvSpPr>
          <p:nvPr>
            <p:ph type="body" sz="quarter" idx="13" hasCustomPrompt="1"/>
          </p:nvPr>
        </p:nvSpPr>
        <p:spPr>
          <a:xfrm>
            <a:off x="939369" y="5262831"/>
            <a:ext cx="17373600" cy="859098"/>
          </a:xfrm>
          <a:prstGeom prst="rect">
            <a:avLst/>
          </a:prstGeom>
          <a:solidFill>
            <a:srgbClr val="17375E"/>
          </a:solidFill>
        </p:spPr>
        <p:txBody>
          <a:bodyPr vert="horz" anchor="ctr"/>
          <a:lstStyle>
            <a:lvl1pPr marL="0" indent="0" algn="ctr">
              <a:buNone/>
              <a:defRPr sz="4000" u="sng" baseline="0">
                <a:solidFill>
                  <a:srgbClr val="FFFFFF"/>
                </a:solidFill>
              </a:defRPr>
            </a:lvl1pPr>
          </a:lstStyle>
          <a:p>
            <a:pPr lvl="0"/>
            <a:r>
              <a:rPr lang="en-US" sz="4000" dirty="0" smtClean="0"/>
              <a:t>Introduction/Abstract (click to edit)</a:t>
            </a:r>
            <a:endParaRPr lang="en-US" dirty="0"/>
          </a:p>
        </p:txBody>
      </p:sp>
      <p:sp>
        <p:nvSpPr>
          <p:cNvPr id="28" name="Content Placeholder 27"/>
          <p:cNvSpPr>
            <a:spLocks noGrp="1"/>
          </p:cNvSpPr>
          <p:nvPr>
            <p:ph sz="quarter" idx="14" hasCustomPrompt="1"/>
          </p:nvPr>
        </p:nvSpPr>
        <p:spPr>
          <a:xfrm>
            <a:off x="920693" y="6148211"/>
            <a:ext cx="17373600" cy="5150995"/>
          </a:xfrm>
          <a:prstGeom prst="rect">
            <a:avLst/>
          </a:prstGeom>
        </p:spPr>
        <p:txBody>
          <a:bodyPr vert="horz"/>
          <a:lstStyle>
            <a:lvl1pPr marL="0" indent="0">
              <a:buNone/>
              <a:defRPr sz="2800" baseline="0"/>
            </a:lvl1pPr>
          </a:lstStyle>
          <a:p>
            <a:pPr lvl="0"/>
            <a:r>
              <a:rPr lang="en-US" sz="2800" dirty="0" smtClean="0"/>
              <a:t>Click here to insert content</a:t>
            </a:r>
            <a:endParaRPr lang="en-US" dirty="0"/>
          </a:p>
        </p:txBody>
      </p:sp>
      <p:sp>
        <p:nvSpPr>
          <p:cNvPr id="29" name="Text Placeholder 25"/>
          <p:cNvSpPr>
            <a:spLocks noGrp="1"/>
          </p:cNvSpPr>
          <p:nvPr>
            <p:ph type="body" sz="quarter" idx="15" hasCustomPrompt="1"/>
          </p:nvPr>
        </p:nvSpPr>
        <p:spPr>
          <a:xfrm>
            <a:off x="19204725" y="12635798"/>
            <a:ext cx="17373600" cy="859098"/>
          </a:xfrm>
          <a:prstGeom prst="rect">
            <a:avLst/>
          </a:prstGeom>
          <a:solidFill>
            <a:srgbClr val="17375E"/>
          </a:solidFill>
        </p:spPr>
        <p:txBody>
          <a:bodyPr vert="horz" anchor="ctr"/>
          <a:lstStyle>
            <a:lvl1pPr marL="0" indent="0" algn="ctr">
              <a:buNone/>
              <a:defRPr sz="4000" u="sng" baseline="0">
                <a:solidFill>
                  <a:srgbClr val="FFFFFF"/>
                </a:solidFill>
              </a:defRPr>
            </a:lvl1pPr>
          </a:lstStyle>
          <a:p>
            <a:pPr lvl="0"/>
            <a:r>
              <a:rPr lang="en-US" sz="4000" dirty="0" smtClean="0"/>
              <a:t>Conclusion (click to edit)</a:t>
            </a:r>
            <a:endParaRPr lang="en-US" dirty="0"/>
          </a:p>
        </p:txBody>
      </p:sp>
      <p:sp>
        <p:nvSpPr>
          <p:cNvPr id="31" name="Text Placeholder 25"/>
          <p:cNvSpPr>
            <a:spLocks noGrp="1"/>
          </p:cNvSpPr>
          <p:nvPr>
            <p:ph type="body" sz="quarter" idx="17" hasCustomPrompt="1"/>
          </p:nvPr>
        </p:nvSpPr>
        <p:spPr>
          <a:xfrm>
            <a:off x="920693" y="11339797"/>
            <a:ext cx="17373600" cy="859098"/>
          </a:xfrm>
          <a:prstGeom prst="rect">
            <a:avLst/>
          </a:prstGeom>
          <a:solidFill>
            <a:srgbClr val="17375E"/>
          </a:solidFill>
        </p:spPr>
        <p:txBody>
          <a:bodyPr vert="horz" anchor="ctr"/>
          <a:lstStyle>
            <a:lvl1pPr marL="0" indent="0" algn="ctr">
              <a:buNone/>
              <a:defRPr sz="4000" u="sng" baseline="0">
                <a:solidFill>
                  <a:srgbClr val="FFFFFF"/>
                </a:solidFill>
              </a:defRPr>
            </a:lvl1pPr>
          </a:lstStyle>
          <a:p>
            <a:pPr lvl="0"/>
            <a:r>
              <a:rPr lang="en-US" sz="4000" dirty="0" smtClean="0"/>
              <a:t>Methods (click to edit)</a:t>
            </a:r>
            <a:endParaRPr lang="en-US" dirty="0"/>
          </a:p>
        </p:txBody>
      </p:sp>
      <p:sp>
        <p:nvSpPr>
          <p:cNvPr id="32" name="Content Placeholder 27"/>
          <p:cNvSpPr>
            <a:spLocks noGrp="1"/>
          </p:cNvSpPr>
          <p:nvPr>
            <p:ph sz="quarter" idx="18" hasCustomPrompt="1"/>
          </p:nvPr>
        </p:nvSpPr>
        <p:spPr>
          <a:xfrm>
            <a:off x="920693" y="12198895"/>
            <a:ext cx="17373600" cy="8629103"/>
          </a:xfrm>
          <a:prstGeom prst="rect">
            <a:avLst/>
          </a:prstGeom>
        </p:spPr>
        <p:txBody>
          <a:bodyPr vert="horz"/>
          <a:lstStyle>
            <a:lvl1pPr marL="0" indent="0">
              <a:buNone/>
              <a:defRPr sz="2800" baseline="0"/>
            </a:lvl1pPr>
          </a:lstStyle>
          <a:p>
            <a:pPr lvl="0"/>
            <a:r>
              <a:rPr lang="en-US" sz="2800" dirty="0" smtClean="0"/>
              <a:t>Click here to insert content</a:t>
            </a:r>
            <a:endParaRPr lang="en-US" dirty="0"/>
          </a:p>
        </p:txBody>
      </p:sp>
      <p:sp>
        <p:nvSpPr>
          <p:cNvPr id="34" name="Content Placeholder 27"/>
          <p:cNvSpPr>
            <a:spLocks noGrp="1"/>
          </p:cNvSpPr>
          <p:nvPr>
            <p:ph sz="quarter" idx="20" hasCustomPrompt="1"/>
          </p:nvPr>
        </p:nvSpPr>
        <p:spPr>
          <a:xfrm>
            <a:off x="19204725" y="13494897"/>
            <a:ext cx="17373600" cy="3705351"/>
          </a:xfrm>
          <a:prstGeom prst="rect">
            <a:avLst/>
          </a:prstGeom>
        </p:spPr>
        <p:txBody>
          <a:bodyPr vert="horz"/>
          <a:lstStyle>
            <a:lvl1pPr marL="0" indent="0">
              <a:buNone/>
              <a:defRPr sz="2800" baseline="0"/>
            </a:lvl1pPr>
          </a:lstStyle>
          <a:p>
            <a:pPr lvl="0"/>
            <a:r>
              <a:rPr lang="en-US" sz="2800" dirty="0" smtClean="0"/>
              <a:t>Click here to insert content</a:t>
            </a:r>
            <a:endParaRPr lang="en-US" dirty="0"/>
          </a:p>
        </p:txBody>
      </p:sp>
      <p:sp>
        <p:nvSpPr>
          <p:cNvPr id="35" name="Text Placeholder 25"/>
          <p:cNvSpPr>
            <a:spLocks noGrp="1"/>
          </p:cNvSpPr>
          <p:nvPr>
            <p:ph type="body" sz="quarter" idx="21" hasCustomPrompt="1"/>
          </p:nvPr>
        </p:nvSpPr>
        <p:spPr>
          <a:xfrm>
            <a:off x="19204725" y="17200248"/>
            <a:ext cx="17373600" cy="859098"/>
          </a:xfrm>
          <a:prstGeom prst="rect">
            <a:avLst/>
          </a:prstGeom>
          <a:solidFill>
            <a:srgbClr val="17375E"/>
          </a:solidFill>
        </p:spPr>
        <p:txBody>
          <a:bodyPr vert="horz" anchor="ctr"/>
          <a:lstStyle>
            <a:lvl1pPr marL="0" indent="0" algn="ctr">
              <a:buNone/>
              <a:defRPr sz="4000" u="sng" baseline="0">
                <a:solidFill>
                  <a:srgbClr val="FFFFFF"/>
                </a:solidFill>
              </a:defRPr>
            </a:lvl1pPr>
          </a:lstStyle>
          <a:p>
            <a:pPr lvl="0"/>
            <a:r>
              <a:rPr lang="en-US" sz="4000" dirty="0" smtClean="0"/>
              <a:t>References (click to edit)</a:t>
            </a:r>
            <a:endParaRPr lang="en-US" dirty="0"/>
          </a:p>
        </p:txBody>
      </p:sp>
      <p:sp>
        <p:nvSpPr>
          <p:cNvPr id="36" name="Content Placeholder 27"/>
          <p:cNvSpPr>
            <a:spLocks noGrp="1"/>
          </p:cNvSpPr>
          <p:nvPr>
            <p:ph sz="quarter" idx="22" hasCustomPrompt="1"/>
          </p:nvPr>
        </p:nvSpPr>
        <p:spPr>
          <a:xfrm>
            <a:off x="19204725" y="18059346"/>
            <a:ext cx="17373600" cy="2768652"/>
          </a:xfrm>
          <a:prstGeom prst="rect">
            <a:avLst/>
          </a:prstGeom>
        </p:spPr>
        <p:txBody>
          <a:bodyPr vert="horz"/>
          <a:lstStyle>
            <a:lvl1pPr marL="0" indent="0">
              <a:buNone/>
              <a:defRPr sz="2800" baseline="0"/>
            </a:lvl1pPr>
          </a:lstStyle>
          <a:p>
            <a:pPr lvl="0"/>
            <a:r>
              <a:rPr lang="en-US" sz="2800" dirty="0" smtClean="0"/>
              <a:t>Click here to insert content</a:t>
            </a:r>
            <a:endParaRPr lang="en-US" dirty="0"/>
          </a:p>
        </p:txBody>
      </p:sp>
      <p:sp>
        <p:nvSpPr>
          <p:cNvPr id="15" name="Text Placeholder 25"/>
          <p:cNvSpPr>
            <a:spLocks noGrp="1"/>
          </p:cNvSpPr>
          <p:nvPr>
            <p:ph type="body" sz="quarter" idx="23" hasCustomPrompt="1"/>
          </p:nvPr>
        </p:nvSpPr>
        <p:spPr>
          <a:xfrm>
            <a:off x="19204725" y="5285237"/>
            <a:ext cx="17373600" cy="859098"/>
          </a:xfrm>
          <a:prstGeom prst="rect">
            <a:avLst/>
          </a:prstGeom>
          <a:solidFill>
            <a:srgbClr val="17375E"/>
          </a:solidFill>
        </p:spPr>
        <p:txBody>
          <a:bodyPr vert="horz" anchor="ctr"/>
          <a:lstStyle>
            <a:lvl1pPr marL="0" indent="0" algn="ctr">
              <a:buNone/>
              <a:defRPr sz="4000" u="sng" baseline="0">
                <a:solidFill>
                  <a:srgbClr val="FFFFFF"/>
                </a:solidFill>
              </a:defRPr>
            </a:lvl1pPr>
          </a:lstStyle>
          <a:p>
            <a:pPr lvl="0"/>
            <a:r>
              <a:rPr lang="en-US" sz="4000" dirty="0" smtClean="0"/>
              <a:t>Results (click to edit)</a:t>
            </a:r>
            <a:endParaRPr lang="en-US" dirty="0"/>
          </a:p>
        </p:txBody>
      </p:sp>
      <p:sp>
        <p:nvSpPr>
          <p:cNvPr id="17" name="Content Placeholder 27"/>
          <p:cNvSpPr>
            <a:spLocks noGrp="1"/>
          </p:cNvSpPr>
          <p:nvPr>
            <p:ph sz="quarter" idx="24" hasCustomPrompt="1"/>
          </p:nvPr>
        </p:nvSpPr>
        <p:spPr>
          <a:xfrm>
            <a:off x="19204725" y="6144335"/>
            <a:ext cx="17373600" cy="6491463"/>
          </a:xfrm>
          <a:prstGeom prst="rect">
            <a:avLst/>
          </a:prstGeom>
        </p:spPr>
        <p:txBody>
          <a:bodyPr vert="horz"/>
          <a:lstStyle>
            <a:lvl1pPr marL="0" indent="0">
              <a:buNone/>
              <a:defRPr sz="2800" baseline="0"/>
            </a:lvl1pPr>
          </a:lstStyle>
          <a:p>
            <a:pPr lvl="0"/>
            <a:r>
              <a:rPr lang="en-US" sz="2800" dirty="0" smtClean="0"/>
              <a:t>Click here to insert content</a:t>
            </a:r>
            <a:endParaRPr lang="en-US" dirty="0"/>
          </a:p>
        </p:txBody>
      </p:sp>
    </p:spTree>
    <p:extLst>
      <p:ext uri="{BB962C8B-B14F-4D97-AF65-F5344CB8AC3E}">
        <p14:creationId xmlns:p14="http://schemas.microsoft.com/office/powerpoint/2010/main" val="36213873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811780" y="1869443"/>
            <a:ext cx="31866840" cy="13086080"/>
          </a:xfrm>
        </p:spPr>
        <p:txBody>
          <a:bodyPr anchor="b">
            <a:noAutofit/>
          </a:bodyPr>
          <a:lstStyle>
            <a:lvl1pPr>
              <a:lnSpc>
                <a:spcPct val="100000"/>
              </a:lnSpc>
              <a:defRPr sz="29300"/>
            </a:lvl1pPr>
          </a:lstStyle>
          <a:p>
            <a:r>
              <a:rPr lang="en-US" smtClean="0"/>
              <a:t>Click to edit Master title style</a:t>
            </a:r>
            <a:endParaRPr lang="en-US" dirty="0"/>
          </a:p>
        </p:txBody>
      </p:sp>
      <p:sp>
        <p:nvSpPr>
          <p:cNvPr id="3" name="Subtitle 2"/>
          <p:cNvSpPr>
            <a:spLocks noGrp="1"/>
          </p:cNvSpPr>
          <p:nvPr>
            <p:ph type="subTitle" idx="1"/>
          </p:nvPr>
        </p:nvSpPr>
        <p:spPr>
          <a:xfrm>
            <a:off x="5623560" y="15189200"/>
            <a:ext cx="26243280" cy="3738880"/>
          </a:xfrm>
        </p:spPr>
        <p:txBody>
          <a:bodyPr>
            <a:normAutofit/>
          </a:bodyPr>
          <a:lstStyle>
            <a:lvl1pPr marL="0" indent="0" algn="ctr">
              <a:buNone/>
              <a:defRPr sz="8800">
                <a:solidFill>
                  <a:schemeClr val="tx1">
                    <a:tint val="75000"/>
                  </a:schemeClr>
                </a:solidFill>
              </a:defRPr>
            </a:lvl1pPr>
            <a:lvl2pPr marL="1672026" indent="0" algn="ctr">
              <a:buNone/>
              <a:defRPr>
                <a:solidFill>
                  <a:schemeClr val="tx1">
                    <a:tint val="75000"/>
                  </a:schemeClr>
                </a:solidFill>
              </a:defRPr>
            </a:lvl2pPr>
            <a:lvl3pPr marL="3344052" indent="0" algn="ctr">
              <a:buNone/>
              <a:defRPr>
                <a:solidFill>
                  <a:schemeClr val="tx1">
                    <a:tint val="75000"/>
                  </a:schemeClr>
                </a:solidFill>
              </a:defRPr>
            </a:lvl3pPr>
            <a:lvl4pPr marL="5016078" indent="0" algn="ctr">
              <a:buNone/>
              <a:defRPr>
                <a:solidFill>
                  <a:schemeClr val="tx1">
                    <a:tint val="75000"/>
                  </a:schemeClr>
                </a:solidFill>
              </a:defRPr>
            </a:lvl4pPr>
            <a:lvl5pPr marL="6688104" indent="0" algn="ctr">
              <a:buNone/>
              <a:defRPr>
                <a:solidFill>
                  <a:schemeClr val="tx1">
                    <a:tint val="75000"/>
                  </a:schemeClr>
                </a:solidFill>
              </a:defRPr>
            </a:lvl5pPr>
            <a:lvl6pPr marL="8360131" indent="0" algn="ctr">
              <a:buNone/>
              <a:defRPr>
                <a:solidFill>
                  <a:schemeClr val="tx1">
                    <a:tint val="75000"/>
                  </a:schemeClr>
                </a:solidFill>
              </a:defRPr>
            </a:lvl6pPr>
            <a:lvl7pPr marL="10032157" indent="0" algn="ctr">
              <a:buNone/>
              <a:defRPr>
                <a:solidFill>
                  <a:schemeClr val="tx1">
                    <a:tint val="75000"/>
                  </a:schemeClr>
                </a:solidFill>
              </a:defRPr>
            </a:lvl7pPr>
            <a:lvl8pPr marL="11704183" indent="0" algn="ctr">
              <a:buNone/>
              <a:defRPr>
                <a:solidFill>
                  <a:schemeClr val="tx1">
                    <a:tint val="75000"/>
                  </a:schemeClr>
                </a:solidFill>
              </a:defRPr>
            </a:lvl8pPr>
            <a:lvl9pPr marL="13376209" indent="0" algn="ctr">
              <a:buNone/>
              <a:defRPr>
                <a:solidFill>
                  <a:schemeClr val="tx1">
                    <a:tint val="75000"/>
                  </a:schemeClr>
                </a:solidFill>
              </a:defRPr>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216C5678-EE20-4FA5-88E2-6E0BD67A2E26}" type="datetime1">
              <a:rPr lang="en-US" smtClean="0"/>
              <a:t>5/28/2015</a:t>
            </a:fld>
            <a:endParaRPr lang="en-US" dirty="0"/>
          </a:p>
        </p:txBody>
      </p:sp>
      <p:sp>
        <p:nvSpPr>
          <p:cNvPr id="8" name="Slide Number Placeholder 7"/>
          <p:cNvSpPr>
            <a:spLocks noGrp="1"/>
          </p:cNvSpPr>
          <p:nvPr>
            <p:ph type="sldNum" sz="quarter" idx="11"/>
          </p:nvPr>
        </p:nvSpPr>
        <p:spPr/>
        <p:txBody>
          <a:bodyPr/>
          <a:lstStyle/>
          <a:p>
            <a:fld id="{BA9B540C-44DA-4F69-89C9-7C84606640D3}" type="slidenum">
              <a:rPr lang="en-US" smtClean="0"/>
              <a:pPr/>
              <a:t>‹#›</a:t>
            </a:fld>
            <a:endParaRPr lang="en-US" dirty="0"/>
          </a:p>
        </p:txBody>
      </p:sp>
      <p:sp>
        <p:nvSpPr>
          <p:cNvPr id="9" name="Footer Placeholder 8"/>
          <p:cNvSpPr>
            <a:spLocks noGrp="1"/>
          </p:cNvSpPr>
          <p:nvPr>
            <p:ph type="ftr" sz="quarter" idx="12"/>
          </p:nvPr>
        </p:nvSpPr>
        <p:spPr/>
        <p:txBody>
          <a:bodyPr/>
          <a:lstStyle/>
          <a:p>
            <a:r>
              <a:rPr lang="en-US" smtClean="0"/>
              <a:t>Footer Text</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10"/>
          </p:nvPr>
        </p:nvSpPr>
        <p:spPr/>
        <p:txBody>
          <a:bodyPr/>
          <a:lstStyle/>
          <a:p>
            <a:fld id="{B11D738E-8962-435F-8C43-147B8DD7E819}" type="datetime1">
              <a:rPr lang="en-US" smtClean="0"/>
              <a:t>5/28/2015</a:t>
            </a:fld>
            <a:endParaRPr lang="en-US"/>
          </a:p>
        </p:txBody>
      </p:sp>
      <p:sp>
        <p:nvSpPr>
          <p:cNvPr id="5" name="Footer Placeholder 4"/>
          <p:cNvSpPr>
            <a:spLocks noGrp="1"/>
          </p:cNvSpPr>
          <p:nvPr>
            <p:ph type="ftr" sz="quarter" idx="11"/>
          </p:nvPr>
        </p:nvSpPr>
        <p:spPr/>
        <p:txBody>
          <a:bodyPr/>
          <a:lstStyle/>
          <a:p>
            <a:r>
              <a:rPr lang="en-US" smtClean="0"/>
              <a:t>Footer Text</a:t>
            </a:r>
            <a:endParaRPr lang="en-US"/>
          </a:p>
        </p:txBody>
      </p:sp>
      <p:sp>
        <p:nvSpPr>
          <p:cNvPr id="6" name="Slide Number Placeholder 5"/>
          <p:cNvSpPr>
            <a:spLocks noGrp="1"/>
          </p:cNvSpPr>
          <p:nvPr>
            <p:ph type="sldNum" sz="quarter" idx="12"/>
          </p:nvPr>
        </p:nvSpPr>
        <p:spPr/>
        <p:txBody>
          <a:bodyPr/>
          <a:lstStyle/>
          <a:p>
            <a:fld id="{BA9B540C-44DA-4F69-89C9-7C84606640D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2.xm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3.xml"/></Relationships>
</file>

<file path=ppt/slideMasters/_rels/slideMaster4.xml.rels><?xml version="1.0" encoding="UTF-8" standalone="yes"?>
<Relationships xmlns="http://schemas.openxmlformats.org/package/2006/relationships"><Relationship Id="rId2" Type="http://schemas.openxmlformats.org/officeDocument/2006/relationships/theme" Target="../theme/theme4.xml"/><Relationship Id="rId1" Type="http://schemas.openxmlformats.org/officeDocument/2006/relationships/slideLayout" Target="../slideLayouts/slideLayout4.xml"/></Relationships>
</file>

<file path=ppt/slideMasters/_rels/slideMaster5.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slideLayout" Target="../slideLayouts/slideLayout6.xml"/><Relationship Id="rId1" Type="http://schemas.openxmlformats.org/officeDocument/2006/relationships/slideLayout" Target="../slideLayouts/slideLayout5.xml"/><Relationship Id="rId4" Type="http://schemas.openxmlformats.org/officeDocument/2006/relationships/theme" Target="../theme/theme5.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15.xml"/><Relationship Id="rId13" Type="http://schemas.openxmlformats.org/officeDocument/2006/relationships/slideLayout" Target="../slideLayouts/slideLayout20.xml"/><Relationship Id="rId3" Type="http://schemas.openxmlformats.org/officeDocument/2006/relationships/slideLayout" Target="../slideLayouts/slideLayout10.xml"/><Relationship Id="rId7" Type="http://schemas.openxmlformats.org/officeDocument/2006/relationships/slideLayout" Target="../slideLayouts/slideLayout14.xml"/><Relationship Id="rId12" Type="http://schemas.openxmlformats.org/officeDocument/2006/relationships/slideLayout" Target="../slideLayouts/slideLayout19.xml"/><Relationship Id="rId2" Type="http://schemas.openxmlformats.org/officeDocument/2006/relationships/slideLayout" Target="../slideLayouts/slideLayout9.xml"/><Relationship Id="rId1" Type="http://schemas.openxmlformats.org/officeDocument/2006/relationships/slideLayout" Target="../slideLayouts/slideLayout8.xml"/><Relationship Id="rId6" Type="http://schemas.openxmlformats.org/officeDocument/2006/relationships/slideLayout" Target="../slideLayouts/slideLayout13.xml"/><Relationship Id="rId11" Type="http://schemas.openxmlformats.org/officeDocument/2006/relationships/slideLayout" Target="../slideLayouts/slideLayout18.xml"/><Relationship Id="rId5" Type="http://schemas.openxmlformats.org/officeDocument/2006/relationships/slideLayout" Target="../slideLayouts/slideLayout12.xml"/><Relationship Id="rId10" Type="http://schemas.openxmlformats.org/officeDocument/2006/relationships/slideLayout" Target="../slideLayouts/slideLayout17.xml"/><Relationship Id="rId4" Type="http://schemas.openxmlformats.org/officeDocument/2006/relationships/slideLayout" Target="../slideLayouts/slideLayout11.xml"/><Relationship Id="rId9" Type="http://schemas.openxmlformats.org/officeDocument/2006/relationships/slideLayout" Target="../slideLayouts/slideLayout16.xml"/><Relationship Id="rId14" Type="http://schemas.openxmlformats.org/officeDocument/2006/relationships/theme" Target="../theme/theme6.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accent1">
            <a:lumMod val="60000"/>
            <a:lumOff val="40000"/>
          </a:schemeClr>
        </a:solidFill>
        <a:effectLst/>
      </p:bgPr>
    </p:bg>
    <p:spTree>
      <p:nvGrpSpPr>
        <p:cNvPr id="1" name=""/>
        <p:cNvGrpSpPr/>
        <p:nvPr/>
      </p:nvGrpSpPr>
      <p:grpSpPr>
        <a:xfrm>
          <a:off x="0" y="0"/>
          <a:ext cx="0" cy="0"/>
          <a:chOff x="0" y="0"/>
          <a:chExt cx="0" cy="0"/>
        </a:xfrm>
      </p:grpSpPr>
      <p:grpSp>
        <p:nvGrpSpPr>
          <p:cNvPr id="16" name="Group 15"/>
          <p:cNvGrpSpPr/>
          <p:nvPr userDrawn="1"/>
        </p:nvGrpSpPr>
        <p:grpSpPr>
          <a:xfrm>
            <a:off x="0" y="0"/>
            <a:ext cx="37490400" cy="4891798"/>
            <a:chOff x="0" y="0"/>
            <a:chExt cx="37490400" cy="4891798"/>
          </a:xfrm>
          <a:solidFill>
            <a:schemeClr val="tx2">
              <a:lumMod val="75000"/>
            </a:schemeClr>
          </a:solidFill>
        </p:grpSpPr>
        <p:sp>
          <p:nvSpPr>
            <p:cNvPr id="7" name="Rectangle 6"/>
            <p:cNvSpPr/>
            <p:nvPr userDrawn="1"/>
          </p:nvSpPr>
          <p:spPr>
            <a:xfrm>
              <a:off x="0" y="0"/>
              <a:ext cx="37490400" cy="4797724"/>
            </a:xfrm>
            <a:prstGeom prst="rect">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9" name="Straight Connector 8"/>
            <p:cNvCxnSpPr/>
            <p:nvPr userDrawn="1"/>
          </p:nvCxnSpPr>
          <p:spPr>
            <a:xfrm flipH="1">
              <a:off x="0" y="4891798"/>
              <a:ext cx="37490400" cy="0"/>
            </a:xfrm>
            <a:prstGeom prst="line">
              <a:avLst/>
            </a:prstGeom>
            <a:grpFill/>
            <a:ln w="254000" cmpd="sng">
              <a:solidFill>
                <a:schemeClr val="accent1">
                  <a:lumMod val="75000"/>
                </a:schemeClr>
              </a:solidFill>
            </a:ln>
          </p:spPr>
          <p:style>
            <a:lnRef idx="2">
              <a:schemeClr val="accent1"/>
            </a:lnRef>
            <a:fillRef idx="0">
              <a:schemeClr val="accent1"/>
            </a:fillRef>
            <a:effectRef idx="1">
              <a:schemeClr val="accent1"/>
            </a:effectRef>
            <a:fontRef idx="minor">
              <a:schemeClr val="tx1"/>
            </a:fontRef>
          </p:style>
        </p:cxnSp>
      </p:grpSp>
      <p:sp>
        <p:nvSpPr>
          <p:cNvPr id="24" name="Rounded Rectangle 23"/>
          <p:cNvSpPr>
            <a:spLocks/>
          </p:cNvSpPr>
          <p:nvPr userDrawn="1"/>
        </p:nvSpPr>
        <p:spPr>
          <a:xfrm>
            <a:off x="914400" y="5258851"/>
            <a:ext cx="17373600" cy="15545534"/>
          </a:xfrm>
          <a:prstGeom prst="roundRect">
            <a:avLst>
              <a:gd name="adj" fmla="val 6556"/>
            </a:avLst>
          </a:prstGeom>
          <a:solidFill>
            <a:schemeClr val="accent1">
              <a:lumMod val="40000"/>
              <a:lumOff val="6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accent1">
                  <a:lumMod val="20000"/>
                  <a:lumOff val="80000"/>
                </a:schemeClr>
              </a:solidFill>
            </a:endParaRPr>
          </a:p>
        </p:txBody>
      </p:sp>
      <p:sp>
        <p:nvSpPr>
          <p:cNvPr id="25" name="Rounded Rectangle 24"/>
          <p:cNvSpPr>
            <a:spLocks/>
          </p:cNvSpPr>
          <p:nvPr userDrawn="1"/>
        </p:nvSpPr>
        <p:spPr>
          <a:xfrm>
            <a:off x="19202400" y="5258851"/>
            <a:ext cx="17373600" cy="15545534"/>
          </a:xfrm>
          <a:prstGeom prst="roundRect">
            <a:avLst>
              <a:gd name="adj" fmla="val 6556"/>
            </a:avLst>
          </a:prstGeom>
          <a:solidFill>
            <a:schemeClr val="accent1">
              <a:lumMod val="40000"/>
              <a:lumOff val="6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accent1">
                  <a:lumMod val="20000"/>
                  <a:lumOff val="80000"/>
                </a:schemeClr>
              </a:solidFill>
            </a:endParaRPr>
          </a:p>
        </p:txBody>
      </p:sp>
    </p:spTree>
    <p:extLst>
      <p:ext uri="{BB962C8B-B14F-4D97-AF65-F5344CB8AC3E}">
        <p14:creationId xmlns:p14="http://schemas.microsoft.com/office/powerpoint/2010/main" val="3912718737"/>
      </p:ext>
    </p:extLst>
  </p:cSld>
  <p:clrMap bg1="lt1" tx1="dk1" bg2="lt2" tx2="dk2" accent1="accent1" accent2="accent2" accent3="accent3" accent4="accent4" accent5="accent5" accent6="accent6" hlink="hlink" folHlink="folHlink"/>
  <p:sldLayoutIdLst>
    <p:sldLayoutId id="2147483663" r:id="rId1"/>
  </p:sldLayoutIdLst>
  <p:txStyles>
    <p:titleStyle>
      <a:lvl1pPr algn="ctr" defTabSz="1672026" rtl="0" eaLnBrk="1" latinLnBrk="0" hangingPunct="1">
        <a:spcBef>
          <a:spcPct val="0"/>
        </a:spcBef>
        <a:buNone/>
        <a:defRPr sz="16100" kern="1200">
          <a:solidFill>
            <a:schemeClr val="tx1"/>
          </a:solidFill>
          <a:latin typeface="+mj-lt"/>
          <a:ea typeface="+mj-ea"/>
          <a:cs typeface="+mj-cs"/>
        </a:defRPr>
      </a:lvl1pPr>
    </p:titleStyle>
    <p:bodyStyle>
      <a:lvl1pPr marL="1254020" indent="-1254020" algn="l" defTabSz="1672026" rtl="0" eaLnBrk="1" latinLnBrk="0" hangingPunct="1">
        <a:spcBef>
          <a:spcPct val="20000"/>
        </a:spcBef>
        <a:buFont typeface="Arial"/>
        <a:buChar char="•"/>
        <a:defRPr sz="11700" kern="1200">
          <a:solidFill>
            <a:schemeClr val="tx1"/>
          </a:solidFill>
          <a:latin typeface="+mn-lt"/>
          <a:ea typeface="+mn-ea"/>
          <a:cs typeface="+mn-cs"/>
        </a:defRPr>
      </a:lvl1pPr>
      <a:lvl2pPr marL="2717042" indent="-1045016" algn="l" defTabSz="1672026" rtl="0" eaLnBrk="1" latinLnBrk="0" hangingPunct="1">
        <a:spcBef>
          <a:spcPct val="20000"/>
        </a:spcBef>
        <a:buFont typeface="Arial"/>
        <a:buChar char="–"/>
        <a:defRPr sz="10200" kern="1200">
          <a:solidFill>
            <a:schemeClr val="tx1"/>
          </a:solidFill>
          <a:latin typeface="+mn-lt"/>
          <a:ea typeface="+mn-ea"/>
          <a:cs typeface="+mn-cs"/>
        </a:defRPr>
      </a:lvl2pPr>
      <a:lvl3pPr marL="4180065" indent="-836013" algn="l" defTabSz="1672026" rtl="0" eaLnBrk="1" latinLnBrk="0" hangingPunct="1">
        <a:spcBef>
          <a:spcPct val="20000"/>
        </a:spcBef>
        <a:buFont typeface="Arial"/>
        <a:buChar char="•"/>
        <a:defRPr sz="8800" kern="1200">
          <a:solidFill>
            <a:schemeClr val="tx1"/>
          </a:solidFill>
          <a:latin typeface="+mn-lt"/>
          <a:ea typeface="+mn-ea"/>
          <a:cs typeface="+mn-cs"/>
        </a:defRPr>
      </a:lvl3pPr>
      <a:lvl4pPr marL="5852091" indent="-836013" algn="l" defTabSz="1672026" rtl="0" eaLnBrk="1" latinLnBrk="0" hangingPunct="1">
        <a:spcBef>
          <a:spcPct val="20000"/>
        </a:spcBef>
        <a:buFont typeface="Arial"/>
        <a:buChar char="–"/>
        <a:defRPr sz="7300" kern="1200">
          <a:solidFill>
            <a:schemeClr val="tx1"/>
          </a:solidFill>
          <a:latin typeface="+mn-lt"/>
          <a:ea typeface="+mn-ea"/>
          <a:cs typeface="+mn-cs"/>
        </a:defRPr>
      </a:lvl4pPr>
      <a:lvl5pPr marL="7524118" indent="-836013" algn="l" defTabSz="1672026" rtl="0" eaLnBrk="1" latinLnBrk="0" hangingPunct="1">
        <a:spcBef>
          <a:spcPct val="20000"/>
        </a:spcBef>
        <a:buFont typeface="Arial"/>
        <a:buChar char="»"/>
        <a:defRPr sz="7300" kern="1200">
          <a:solidFill>
            <a:schemeClr val="tx1"/>
          </a:solidFill>
          <a:latin typeface="+mn-lt"/>
          <a:ea typeface="+mn-ea"/>
          <a:cs typeface="+mn-cs"/>
        </a:defRPr>
      </a:lvl5pPr>
      <a:lvl6pPr marL="9196144" indent="-836013" algn="l" defTabSz="1672026" rtl="0" eaLnBrk="1" latinLnBrk="0" hangingPunct="1">
        <a:spcBef>
          <a:spcPct val="20000"/>
        </a:spcBef>
        <a:buFont typeface="Arial"/>
        <a:buChar char="•"/>
        <a:defRPr sz="7300" kern="1200">
          <a:solidFill>
            <a:schemeClr val="tx1"/>
          </a:solidFill>
          <a:latin typeface="+mn-lt"/>
          <a:ea typeface="+mn-ea"/>
          <a:cs typeface="+mn-cs"/>
        </a:defRPr>
      </a:lvl6pPr>
      <a:lvl7pPr marL="10868170" indent="-836013" algn="l" defTabSz="1672026" rtl="0" eaLnBrk="1" latinLnBrk="0" hangingPunct="1">
        <a:spcBef>
          <a:spcPct val="20000"/>
        </a:spcBef>
        <a:buFont typeface="Arial"/>
        <a:buChar char="•"/>
        <a:defRPr sz="7300" kern="1200">
          <a:solidFill>
            <a:schemeClr val="tx1"/>
          </a:solidFill>
          <a:latin typeface="+mn-lt"/>
          <a:ea typeface="+mn-ea"/>
          <a:cs typeface="+mn-cs"/>
        </a:defRPr>
      </a:lvl7pPr>
      <a:lvl8pPr marL="12540196" indent="-836013" algn="l" defTabSz="1672026" rtl="0" eaLnBrk="1" latinLnBrk="0" hangingPunct="1">
        <a:spcBef>
          <a:spcPct val="20000"/>
        </a:spcBef>
        <a:buFont typeface="Arial"/>
        <a:buChar char="•"/>
        <a:defRPr sz="7300" kern="1200">
          <a:solidFill>
            <a:schemeClr val="tx1"/>
          </a:solidFill>
          <a:latin typeface="+mn-lt"/>
          <a:ea typeface="+mn-ea"/>
          <a:cs typeface="+mn-cs"/>
        </a:defRPr>
      </a:lvl8pPr>
      <a:lvl9pPr marL="14212222" indent="-836013" algn="l" defTabSz="1672026" rtl="0" eaLnBrk="1" latinLnBrk="0" hangingPunct="1">
        <a:spcBef>
          <a:spcPct val="20000"/>
        </a:spcBef>
        <a:buFont typeface="Arial"/>
        <a:buChar char="•"/>
        <a:defRPr sz="7300" kern="1200">
          <a:solidFill>
            <a:schemeClr val="tx1"/>
          </a:solidFill>
          <a:latin typeface="+mn-lt"/>
          <a:ea typeface="+mn-ea"/>
          <a:cs typeface="+mn-cs"/>
        </a:defRPr>
      </a:lvl9pPr>
    </p:bodyStyle>
    <p:otherStyle>
      <a:defPPr>
        <a:defRPr lang="en-US"/>
      </a:defPPr>
      <a:lvl1pPr marL="0" algn="l" defTabSz="1672026" rtl="0" eaLnBrk="1" latinLnBrk="0" hangingPunct="1">
        <a:defRPr sz="6600" kern="1200">
          <a:solidFill>
            <a:schemeClr val="tx1"/>
          </a:solidFill>
          <a:latin typeface="+mn-lt"/>
          <a:ea typeface="+mn-ea"/>
          <a:cs typeface="+mn-cs"/>
        </a:defRPr>
      </a:lvl1pPr>
      <a:lvl2pPr marL="1672026" algn="l" defTabSz="1672026" rtl="0" eaLnBrk="1" latinLnBrk="0" hangingPunct="1">
        <a:defRPr sz="6600" kern="1200">
          <a:solidFill>
            <a:schemeClr val="tx1"/>
          </a:solidFill>
          <a:latin typeface="+mn-lt"/>
          <a:ea typeface="+mn-ea"/>
          <a:cs typeface="+mn-cs"/>
        </a:defRPr>
      </a:lvl2pPr>
      <a:lvl3pPr marL="3344052" algn="l" defTabSz="1672026" rtl="0" eaLnBrk="1" latinLnBrk="0" hangingPunct="1">
        <a:defRPr sz="6600" kern="1200">
          <a:solidFill>
            <a:schemeClr val="tx1"/>
          </a:solidFill>
          <a:latin typeface="+mn-lt"/>
          <a:ea typeface="+mn-ea"/>
          <a:cs typeface="+mn-cs"/>
        </a:defRPr>
      </a:lvl3pPr>
      <a:lvl4pPr marL="5016078" algn="l" defTabSz="1672026" rtl="0" eaLnBrk="1" latinLnBrk="0" hangingPunct="1">
        <a:defRPr sz="6600" kern="1200">
          <a:solidFill>
            <a:schemeClr val="tx1"/>
          </a:solidFill>
          <a:latin typeface="+mn-lt"/>
          <a:ea typeface="+mn-ea"/>
          <a:cs typeface="+mn-cs"/>
        </a:defRPr>
      </a:lvl4pPr>
      <a:lvl5pPr marL="6688104" algn="l" defTabSz="1672026" rtl="0" eaLnBrk="1" latinLnBrk="0" hangingPunct="1">
        <a:defRPr sz="6600" kern="1200">
          <a:solidFill>
            <a:schemeClr val="tx1"/>
          </a:solidFill>
          <a:latin typeface="+mn-lt"/>
          <a:ea typeface="+mn-ea"/>
          <a:cs typeface="+mn-cs"/>
        </a:defRPr>
      </a:lvl5pPr>
      <a:lvl6pPr marL="8360131" algn="l" defTabSz="1672026" rtl="0" eaLnBrk="1" latinLnBrk="0" hangingPunct="1">
        <a:defRPr sz="6600" kern="1200">
          <a:solidFill>
            <a:schemeClr val="tx1"/>
          </a:solidFill>
          <a:latin typeface="+mn-lt"/>
          <a:ea typeface="+mn-ea"/>
          <a:cs typeface="+mn-cs"/>
        </a:defRPr>
      </a:lvl6pPr>
      <a:lvl7pPr marL="10032157" algn="l" defTabSz="1672026" rtl="0" eaLnBrk="1" latinLnBrk="0" hangingPunct="1">
        <a:defRPr sz="6600" kern="1200">
          <a:solidFill>
            <a:schemeClr val="tx1"/>
          </a:solidFill>
          <a:latin typeface="+mn-lt"/>
          <a:ea typeface="+mn-ea"/>
          <a:cs typeface="+mn-cs"/>
        </a:defRPr>
      </a:lvl7pPr>
      <a:lvl8pPr marL="11704183" algn="l" defTabSz="1672026" rtl="0" eaLnBrk="1" latinLnBrk="0" hangingPunct="1">
        <a:defRPr sz="6600" kern="1200">
          <a:solidFill>
            <a:schemeClr val="tx1"/>
          </a:solidFill>
          <a:latin typeface="+mn-lt"/>
          <a:ea typeface="+mn-ea"/>
          <a:cs typeface="+mn-cs"/>
        </a:defRPr>
      </a:lvl8pPr>
      <a:lvl9pPr marL="13376209" algn="l" defTabSz="1672026" rtl="0" eaLnBrk="1" latinLnBrk="0" hangingPunct="1">
        <a:defRPr sz="66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accent1">
            <a:lumMod val="60000"/>
            <a:lumOff val="40000"/>
          </a:schemeClr>
        </a:solidFill>
        <a:effectLst/>
      </p:bgPr>
    </p:bg>
    <p:spTree>
      <p:nvGrpSpPr>
        <p:cNvPr id="1" name=""/>
        <p:cNvGrpSpPr/>
        <p:nvPr/>
      </p:nvGrpSpPr>
      <p:grpSpPr>
        <a:xfrm>
          <a:off x="0" y="0"/>
          <a:ext cx="0" cy="0"/>
          <a:chOff x="0" y="0"/>
          <a:chExt cx="0" cy="0"/>
        </a:xfrm>
      </p:grpSpPr>
      <p:grpSp>
        <p:nvGrpSpPr>
          <p:cNvPr id="16" name="Group 15"/>
          <p:cNvGrpSpPr/>
          <p:nvPr userDrawn="1"/>
        </p:nvGrpSpPr>
        <p:grpSpPr>
          <a:xfrm>
            <a:off x="0" y="0"/>
            <a:ext cx="37490400" cy="4891798"/>
            <a:chOff x="0" y="0"/>
            <a:chExt cx="37490400" cy="4891798"/>
          </a:xfrm>
          <a:solidFill>
            <a:schemeClr val="tx2">
              <a:lumMod val="75000"/>
            </a:schemeClr>
          </a:solidFill>
        </p:grpSpPr>
        <p:sp>
          <p:nvSpPr>
            <p:cNvPr id="7" name="Rectangle 6"/>
            <p:cNvSpPr/>
            <p:nvPr userDrawn="1"/>
          </p:nvSpPr>
          <p:spPr>
            <a:xfrm>
              <a:off x="0" y="0"/>
              <a:ext cx="37490400" cy="4797724"/>
            </a:xfrm>
            <a:prstGeom prst="rect">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9" name="Straight Connector 8"/>
            <p:cNvCxnSpPr/>
            <p:nvPr userDrawn="1"/>
          </p:nvCxnSpPr>
          <p:spPr>
            <a:xfrm flipH="1">
              <a:off x="0" y="4891798"/>
              <a:ext cx="37490400" cy="0"/>
            </a:xfrm>
            <a:prstGeom prst="line">
              <a:avLst/>
            </a:prstGeom>
            <a:grpFill/>
            <a:ln w="254000" cmpd="sng">
              <a:solidFill>
                <a:schemeClr val="accent1">
                  <a:lumMod val="75000"/>
                </a:schemeClr>
              </a:solidFill>
            </a:ln>
          </p:spPr>
          <p:style>
            <a:lnRef idx="2">
              <a:schemeClr val="accent1"/>
            </a:lnRef>
            <a:fillRef idx="0">
              <a:schemeClr val="accent1"/>
            </a:fillRef>
            <a:effectRef idx="1">
              <a:schemeClr val="accent1"/>
            </a:effectRef>
            <a:fontRef idx="minor">
              <a:schemeClr val="tx1"/>
            </a:fontRef>
          </p:style>
        </p:cxnSp>
      </p:grpSp>
      <p:sp>
        <p:nvSpPr>
          <p:cNvPr id="24" name="Rounded Rectangle 23"/>
          <p:cNvSpPr>
            <a:spLocks/>
          </p:cNvSpPr>
          <p:nvPr userDrawn="1"/>
        </p:nvSpPr>
        <p:spPr>
          <a:xfrm>
            <a:off x="457200" y="5258851"/>
            <a:ext cx="36576000" cy="15545534"/>
          </a:xfrm>
          <a:prstGeom prst="roundRect">
            <a:avLst>
              <a:gd name="adj" fmla="val 6556"/>
            </a:avLst>
          </a:prstGeom>
          <a:solidFill>
            <a:schemeClr val="accent1">
              <a:lumMod val="40000"/>
              <a:lumOff val="6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accent1">
                  <a:lumMod val="20000"/>
                  <a:lumOff val="80000"/>
                </a:schemeClr>
              </a:solidFill>
            </a:endParaRPr>
          </a:p>
        </p:txBody>
      </p:sp>
    </p:spTree>
    <p:extLst>
      <p:ext uri="{BB962C8B-B14F-4D97-AF65-F5344CB8AC3E}">
        <p14:creationId xmlns:p14="http://schemas.microsoft.com/office/powerpoint/2010/main" val="790830232"/>
      </p:ext>
    </p:extLst>
  </p:cSld>
  <p:clrMap bg1="lt1" tx1="dk1" bg2="lt2" tx2="dk2" accent1="accent1" accent2="accent2" accent3="accent3" accent4="accent4" accent5="accent5" accent6="accent6" hlink="hlink" folHlink="folHlink"/>
  <p:sldLayoutIdLst>
    <p:sldLayoutId id="2147483665" r:id="rId1"/>
  </p:sldLayoutIdLst>
  <p:txStyles>
    <p:titleStyle>
      <a:lvl1pPr algn="ctr" defTabSz="1672026" rtl="0" eaLnBrk="1" latinLnBrk="0" hangingPunct="1">
        <a:spcBef>
          <a:spcPct val="0"/>
        </a:spcBef>
        <a:buNone/>
        <a:defRPr sz="16100" kern="1200">
          <a:solidFill>
            <a:schemeClr val="tx1"/>
          </a:solidFill>
          <a:latin typeface="+mj-lt"/>
          <a:ea typeface="+mj-ea"/>
          <a:cs typeface="+mj-cs"/>
        </a:defRPr>
      </a:lvl1pPr>
    </p:titleStyle>
    <p:bodyStyle>
      <a:lvl1pPr marL="1254020" indent="-1254020" algn="l" defTabSz="1672026" rtl="0" eaLnBrk="1" latinLnBrk="0" hangingPunct="1">
        <a:spcBef>
          <a:spcPct val="20000"/>
        </a:spcBef>
        <a:buFont typeface="Arial"/>
        <a:buChar char="•"/>
        <a:defRPr sz="11700" kern="1200">
          <a:solidFill>
            <a:schemeClr val="tx1"/>
          </a:solidFill>
          <a:latin typeface="+mn-lt"/>
          <a:ea typeface="+mn-ea"/>
          <a:cs typeface="+mn-cs"/>
        </a:defRPr>
      </a:lvl1pPr>
      <a:lvl2pPr marL="2717042" indent="-1045016" algn="l" defTabSz="1672026" rtl="0" eaLnBrk="1" latinLnBrk="0" hangingPunct="1">
        <a:spcBef>
          <a:spcPct val="20000"/>
        </a:spcBef>
        <a:buFont typeface="Arial"/>
        <a:buChar char="–"/>
        <a:defRPr sz="10200" kern="1200">
          <a:solidFill>
            <a:schemeClr val="tx1"/>
          </a:solidFill>
          <a:latin typeface="+mn-lt"/>
          <a:ea typeface="+mn-ea"/>
          <a:cs typeface="+mn-cs"/>
        </a:defRPr>
      </a:lvl2pPr>
      <a:lvl3pPr marL="4180065" indent="-836013" algn="l" defTabSz="1672026" rtl="0" eaLnBrk="1" latinLnBrk="0" hangingPunct="1">
        <a:spcBef>
          <a:spcPct val="20000"/>
        </a:spcBef>
        <a:buFont typeface="Arial"/>
        <a:buChar char="•"/>
        <a:defRPr sz="8800" kern="1200">
          <a:solidFill>
            <a:schemeClr val="tx1"/>
          </a:solidFill>
          <a:latin typeface="+mn-lt"/>
          <a:ea typeface="+mn-ea"/>
          <a:cs typeface="+mn-cs"/>
        </a:defRPr>
      </a:lvl3pPr>
      <a:lvl4pPr marL="5852091" indent="-836013" algn="l" defTabSz="1672026" rtl="0" eaLnBrk="1" latinLnBrk="0" hangingPunct="1">
        <a:spcBef>
          <a:spcPct val="20000"/>
        </a:spcBef>
        <a:buFont typeface="Arial"/>
        <a:buChar char="–"/>
        <a:defRPr sz="7300" kern="1200">
          <a:solidFill>
            <a:schemeClr val="tx1"/>
          </a:solidFill>
          <a:latin typeface="+mn-lt"/>
          <a:ea typeface="+mn-ea"/>
          <a:cs typeface="+mn-cs"/>
        </a:defRPr>
      </a:lvl4pPr>
      <a:lvl5pPr marL="7524118" indent="-836013" algn="l" defTabSz="1672026" rtl="0" eaLnBrk="1" latinLnBrk="0" hangingPunct="1">
        <a:spcBef>
          <a:spcPct val="20000"/>
        </a:spcBef>
        <a:buFont typeface="Arial"/>
        <a:buChar char="»"/>
        <a:defRPr sz="7300" kern="1200">
          <a:solidFill>
            <a:schemeClr val="tx1"/>
          </a:solidFill>
          <a:latin typeface="+mn-lt"/>
          <a:ea typeface="+mn-ea"/>
          <a:cs typeface="+mn-cs"/>
        </a:defRPr>
      </a:lvl5pPr>
      <a:lvl6pPr marL="9196144" indent="-836013" algn="l" defTabSz="1672026" rtl="0" eaLnBrk="1" latinLnBrk="0" hangingPunct="1">
        <a:spcBef>
          <a:spcPct val="20000"/>
        </a:spcBef>
        <a:buFont typeface="Arial"/>
        <a:buChar char="•"/>
        <a:defRPr sz="7300" kern="1200">
          <a:solidFill>
            <a:schemeClr val="tx1"/>
          </a:solidFill>
          <a:latin typeface="+mn-lt"/>
          <a:ea typeface="+mn-ea"/>
          <a:cs typeface="+mn-cs"/>
        </a:defRPr>
      </a:lvl6pPr>
      <a:lvl7pPr marL="10868170" indent="-836013" algn="l" defTabSz="1672026" rtl="0" eaLnBrk="1" latinLnBrk="0" hangingPunct="1">
        <a:spcBef>
          <a:spcPct val="20000"/>
        </a:spcBef>
        <a:buFont typeface="Arial"/>
        <a:buChar char="•"/>
        <a:defRPr sz="7300" kern="1200">
          <a:solidFill>
            <a:schemeClr val="tx1"/>
          </a:solidFill>
          <a:latin typeface="+mn-lt"/>
          <a:ea typeface="+mn-ea"/>
          <a:cs typeface="+mn-cs"/>
        </a:defRPr>
      </a:lvl7pPr>
      <a:lvl8pPr marL="12540196" indent="-836013" algn="l" defTabSz="1672026" rtl="0" eaLnBrk="1" latinLnBrk="0" hangingPunct="1">
        <a:spcBef>
          <a:spcPct val="20000"/>
        </a:spcBef>
        <a:buFont typeface="Arial"/>
        <a:buChar char="•"/>
        <a:defRPr sz="7300" kern="1200">
          <a:solidFill>
            <a:schemeClr val="tx1"/>
          </a:solidFill>
          <a:latin typeface="+mn-lt"/>
          <a:ea typeface="+mn-ea"/>
          <a:cs typeface="+mn-cs"/>
        </a:defRPr>
      </a:lvl8pPr>
      <a:lvl9pPr marL="14212222" indent="-836013" algn="l" defTabSz="1672026" rtl="0" eaLnBrk="1" latinLnBrk="0" hangingPunct="1">
        <a:spcBef>
          <a:spcPct val="20000"/>
        </a:spcBef>
        <a:buFont typeface="Arial"/>
        <a:buChar char="•"/>
        <a:defRPr sz="7300" kern="1200">
          <a:solidFill>
            <a:schemeClr val="tx1"/>
          </a:solidFill>
          <a:latin typeface="+mn-lt"/>
          <a:ea typeface="+mn-ea"/>
          <a:cs typeface="+mn-cs"/>
        </a:defRPr>
      </a:lvl9pPr>
    </p:bodyStyle>
    <p:otherStyle>
      <a:defPPr>
        <a:defRPr lang="en-US"/>
      </a:defPPr>
      <a:lvl1pPr marL="0" algn="l" defTabSz="1672026" rtl="0" eaLnBrk="1" latinLnBrk="0" hangingPunct="1">
        <a:defRPr sz="6600" kern="1200">
          <a:solidFill>
            <a:schemeClr val="tx1"/>
          </a:solidFill>
          <a:latin typeface="+mn-lt"/>
          <a:ea typeface="+mn-ea"/>
          <a:cs typeface="+mn-cs"/>
        </a:defRPr>
      </a:lvl1pPr>
      <a:lvl2pPr marL="1672026" algn="l" defTabSz="1672026" rtl="0" eaLnBrk="1" latinLnBrk="0" hangingPunct="1">
        <a:defRPr sz="6600" kern="1200">
          <a:solidFill>
            <a:schemeClr val="tx1"/>
          </a:solidFill>
          <a:latin typeface="+mn-lt"/>
          <a:ea typeface="+mn-ea"/>
          <a:cs typeface="+mn-cs"/>
        </a:defRPr>
      </a:lvl2pPr>
      <a:lvl3pPr marL="3344052" algn="l" defTabSz="1672026" rtl="0" eaLnBrk="1" latinLnBrk="0" hangingPunct="1">
        <a:defRPr sz="6600" kern="1200">
          <a:solidFill>
            <a:schemeClr val="tx1"/>
          </a:solidFill>
          <a:latin typeface="+mn-lt"/>
          <a:ea typeface="+mn-ea"/>
          <a:cs typeface="+mn-cs"/>
        </a:defRPr>
      </a:lvl3pPr>
      <a:lvl4pPr marL="5016078" algn="l" defTabSz="1672026" rtl="0" eaLnBrk="1" latinLnBrk="0" hangingPunct="1">
        <a:defRPr sz="6600" kern="1200">
          <a:solidFill>
            <a:schemeClr val="tx1"/>
          </a:solidFill>
          <a:latin typeface="+mn-lt"/>
          <a:ea typeface="+mn-ea"/>
          <a:cs typeface="+mn-cs"/>
        </a:defRPr>
      </a:lvl4pPr>
      <a:lvl5pPr marL="6688104" algn="l" defTabSz="1672026" rtl="0" eaLnBrk="1" latinLnBrk="0" hangingPunct="1">
        <a:defRPr sz="6600" kern="1200">
          <a:solidFill>
            <a:schemeClr val="tx1"/>
          </a:solidFill>
          <a:latin typeface="+mn-lt"/>
          <a:ea typeface="+mn-ea"/>
          <a:cs typeface="+mn-cs"/>
        </a:defRPr>
      </a:lvl5pPr>
      <a:lvl6pPr marL="8360131" algn="l" defTabSz="1672026" rtl="0" eaLnBrk="1" latinLnBrk="0" hangingPunct="1">
        <a:defRPr sz="6600" kern="1200">
          <a:solidFill>
            <a:schemeClr val="tx1"/>
          </a:solidFill>
          <a:latin typeface="+mn-lt"/>
          <a:ea typeface="+mn-ea"/>
          <a:cs typeface="+mn-cs"/>
        </a:defRPr>
      </a:lvl6pPr>
      <a:lvl7pPr marL="10032157" algn="l" defTabSz="1672026" rtl="0" eaLnBrk="1" latinLnBrk="0" hangingPunct="1">
        <a:defRPr sz="6600" kern="1200">
          <a:solidFill>
            <a:schemeClr val="tx1"/>
          </a:solidFill>
          <a:latin typeface="+mn-lt"/>
          <a:ea typeface="+mn-ea"/>
          <a:cs typeface="+mn-cs"/>
        </a:defRPr>
      </a:lvl7pPr>
      <a:lvl8pPr marL="11704183" algn="l" defTabSz="1672026" rtl="0" eaLnBrk="1" latinLnBrk="0" hangingPunct="1">
        <a:defRPr sz="6600" kern="1200">
          <a:solidFill>
            <a:schemeClr val="tx1"/>
          </a:solidFill>
          <a:latin typeface="+mn-lt"/>
          <a:ea typeface="+mn-ea"/>
          <a:cs typeface="+mn-cs"/>
        </a:defRPr>
      </a:lvl8pPr>
      <a:lvl9pPr marL="13376209" algn="l" defTabSz="1672026" rtl="0" eaLnBrk="1" latinLnBrk="0" hangingPunct="1">
        <a:defRPr sz="66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accent1">
            <a:lumMod val="60000"/>
            <a:lumOff val="40000"/>
          </a:schemeClr>
        </a:solidFill>
        <a:effectLst/>
      </p:bgPr>
    </p:bg>
    <p:spTree>
      <p:nvGrpSpPr>
        <p:cNvPr id="1" name=""/>
        <p:cNvGrpSpPr/>
        <p:nvPr/>
      </p:nvGrpSpPr>
      <p:grpSpPr>
        <a:xfrm>
          <a:off x="0" y="0"/>
          <a:ext cx="0" cy="0"/>
          <a:chOff x="0" y="0"/>
          <a:chExt cx="0" cy="0"/>
        </a:xfrm>
      </p:grpSpPr>
      <p:grpSp>
        <p:nvGrpSpPr>
          <p:cNvPr id="16" name="Group 15"/>
          <p:cNvGrpSpPr/>
          <p:nvPr userDrawn="1"/>
        </p:nvGrpSpPr>
        <p:grpSpPr>
          <a:xfrm>
            <a:off x="0" y="0"/>
            <a:ext cx="37490400" cy="4891798"/>
            <a:chOff x="0" y="0"/>
            <a:chExt cx="37490400" cy="4891798"/>
          </a:xfrm>
          <a:solidFill>
            <a:schemeClr val="tx2">
              <a:lumMod val="75000"/>
            </a:schemeClr>
          </a:solidFill>
        </p:grpSpPr>
        <p:sp>
          <p:nvSpPr>
            <p:cNvPr id="7" name="Rectangle 6"/>
            <p:cNvSpPr/>
            <p:nvPr userDrawn="1"/>
          </p:nvSpPr>
          <p:spPr>
            <a:xfrm>
              <a:off x="0" y="0"/>
              <a:ext cx="37490400" cy="4797724"/>
            </a:xfrm>
            <a:prstGeom prst="rect">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9" name="Straight Connector 8"/>
            <p:cNvCxnSpPr/>
            <p:nvPr userDrawn="1"/>
          </p:nvCxnSpPr>
          <p:spPr>
            <a:xfrm flipH="1">
              <a:off x="0" y="4891798"/>
              <a:ext cx="37490400" cy="0"/>
            </a:xfrm>
            <a:prstGeom prst="line">
              <a:avLst/>
            </a:prstGeom>
            <a:grpFill/>
            <a:ln w="254000" cmpd="sng">
              <a:solidFill>
                <a:schemeClr val="accent1">
                  <a:lumMod val="75000"/>
                </a:schemeClr>
              </a:solidFill>
            </a:ln>
          </p:spPr>
          <p:style>
            <a:lnRef idx="2">
              <a:schemeClr val="accent1"/>
            </a:lnRef>
            <a:fillRef idx="0">
              <a:schemeClr val="accent1"/>
            </a:fillRef>
            <a:effectRef idx="1">
              <a:schemeClr val="accent1"/>
            </a:effectRef>
            <a:fontRef idx="minor">
              <a:schemeClr val="tx1"/>
            </a:fontRef>
          </p:style>
        </p:cxnSp>
      </p:grpSp>
    </p:spTree>
    <p:extLst>
      <p:ext uri="{BB962C8B-B14F-4D97-AF65-F5344CB8AC3E}">
        <p14:creationId xmlns:p14="http://schemas.microsoft.com/office/powerpoint/2010/main" val="3609724833"/>
      </p:ext>
    </p:extLst>
  </p:cSld>
  <p:clrMap bg1="lt1" tx1="dk1" bg2="lt2" tx2="dk2" accent1="accent1" accent2="accent2" accent3="accent3" accent4="accent4" accent5="accent5" accent6="accent6" hlink="hlink" folHlink="folHlink"/>
  <p:sldLayoutIdLst>
    <p:sldLayoutId id="2147483667" r:id="rId1"/>
  </p:sldLayoutIdLst>
  <p:txStyles>
    <p:titleStyle>
      <a:lvl1pPr algn="ctr" defTabSz="1672026" rtl="0" eaLnBrk="1" latinLnBrk="0" hangingPunct="1">
        <a:spcBef>
          <a:spcPct val="0"/>
        </a:spcBef>
        <a:buNone/>
        <a:defRPr sz="16100" kern="1200">
          <a:solidFill>
            <a:schemeClr val="tx1"/>
          </a:solidFill>
          <a:latin typeface="+mj-lt"/>
          <a:ea typeface="+mj-ea"/>
          <a:cs typeface="+mj-cs"/>
        </a:defRPr>
      </a:lvl1pPr>
    </p:titleStyle>
    <p:bodyStyle>
      <a:lvl1pPr marL="1254020" indent="-1254020" algn="l" defTabSz="1672026" rtl="0" eaLnBrk="1" latinLnBrk="0" hangingPunct="1">
        <a:spcBef>
          <a:spcPct val="20000"/>
        </a:spcBef>
        <a:buFont typeface="Arial"/>
        <a:buChar char="•"/>
        <a:defRPr sz="11700" kern="1200">
          <a:solidFill>
            <a:schemeClr val="tx1"/>
          </a:solidFill>
          <a:latin typeface="+mn-lt"/>
          <a:ea typeface="+mn-ea"/>
          <a:cs typeface="+mn-cs"/>
        </a:defRPr>
      </a:lvl1pPr>
      <a:lvl2pPr marL="2717042" indent="-1045016" algn="l" defTabSz="1672026" rtl="0" eaLnBrk="1" latinLnBrk="0" hangingPunct="1">
        <a:spcBef>
          <a:spcPct val="20000"/>
        </a:spcBef>
        <a:buFont typeface="Arial"/>
        <a:buChar char="–"/>
        <a:defRPr sz="10200" kern="1200">
          <a:solidFill>
            <a:schemeClr val="tx1"/>
          </a:solidFill>
          <a:latin typeface="+mn-lt"/>
          <a:ea typeface="+mn-ea"/>
          <a:cs typeface="+mn-cs"/>
        </a:defRPr>
      </a:lvl2pPr>
      <a:lvl3pPr marL="4180065" indent="-836013" algn="l" defTabSz="1672026" rtl="0" eaLnBrk="1" latinLnBrk="0" hangingPunct="1">
        <a:spcBef>
          <a:spcPct val="20000"/>
        </a:spcBef>
        <a:buFont typeface="Arial"/>
        <a:buChar char="•"/>
        <a:defRPr sz="8800" kern="1200">
          <a:solidFill>
            <a:schemeClr val="tx1"/>
          </a:solidFill>
          <a:latin typeface="+mn-lt"/>
          <a:ea typeface="+mn-ea"/>
          <a:cs typeface="+mn-cs"/>
        </a:defRPr>
      </a:lvl3pPr>
      <a:lvl4pPr marL="5852091" indent="-836013" algn="l" defTabSz="1672026" rtl="0" eaLnBrk="1" latinLnBrk="0" hangingPunct="1">
        <a:spcBef>
          <a:spcPct val="20000"/>
        </a:spcBef>
        <a:buFont typeface="Arial"/>
        <a:buChar char="–"/>
        <a:defRPr sz="7300" kern="1200">
          <a:solidFill>
            <a:schemeClr val="tx1"/>
          </a:solidFill>
          <a:latin typeface="+mn-lt"/>
          <a:ea typeface="+mn-ea"/>
          <a:cs typeface="+mn-cs"/>
        </a:defRPr>
      </a:lvl4pPr>
      <a:lvl5pPr marL="7524118" indent="-836013" algn="l" defTabSz="1672026" rtl="0" eaLnBrk="1" latinLnBrk="0" hangingPunct="1">
        <a:spcBef>
          <a:spcPct val="20000"/>
        </a:spcBef>
        <a:buFont typeface="Arial"/>
        <a:buChar char="»"/>
        <a:defRPr sz="7300" kern="1200">
          <a:solidFill>
            <a:schemeClr val="tx1"/>
          </a:solidFill>
          <a:latin typeface="+mn-lt"/>
          <a:ea typeface="+mn-ea"/>
          <a:cs typeface="+mn-cs"/>
        </a:defRPr>
      </a:lvl5pPr>
      <a:lvl6pPr marL="9196144" indent="-836013" algn="l" defTabSz="1672026" rtl="0" eaLnBrk="1" latinLnBrk="0" hangingPunct="1">
        <a:spcBef>
          <a:spcPct val="20000"/>
        </a:spcBef>
        <a:buFont typeface="Arial"/>
        <a:buChar char="•"/>
        <a:defRPr sz="7300" kern="1200">
          <a:solidFill>
            <a:schemeClr val="tx1"/>
          </a:solidFill>
          <a:latin typeface="+mn-lt"/>
          <a:ea typeface="+mn-ea"/>
          <a:cs typeface="+mn-cs"/>
        </a:defRPr>
      </a:lvl6pPr>
      <a:lvl7pPr marL="10868170" indent="-836013" algn="l" defTabSz="1672026" rtl="0" eaLnBrk="1" latinLnBrk="0" hangingPunct="1">
        <a:spcBef>
          <a:spcPct val="20000"/>
        </a:spcBef>
        <a:buFont typeface="Arial"/>
        <a:buChar char="•"/>
        <a:defRPr sz="7300" kern="1200">
          <a:solidFill>
            <a:schemeClr val="tx1"/>
          </a:solidFill>
          <a:latin typeface="+mn-lt"/>
          <a:ea typeface="+mn-ea"/>
          <a:cs typeface="+mn-cs"/>
        </a:defRPr>
      </a:lvl7pPr>
      <a:lvl8pPr marL="12540196" indent="-836013" algn="l" defTabSz="1672026" rtl="0" eaLnBrk="1" latinLnBrk="0" hangingPunct="1">
        <a:spcBef>
          <a:spcPct val="20000"/>
        </a:spcBef>
        <a:buFont typeface="Arial"/>
        <a:buChar char="•"/>
        <a:defRPr sz="7300" kern="1200">
          <a:solidFill>
            <a:schemeClr val="tx1"/>
          </a:solidFill>
          <a:latin typeface="+mn-lt"/>
          <a:ea typeface="+mn-ea"/>
          <a:cs typeface="+mn-cs"/>
        </a:defRPr>
      </a:lvl8pPr>
      <a:lvl9pPr marL="14212222" indent="-836013" algn="l" defTabSz="1672026" rtl="0" eaLnBrk="1" latinLnBrk="0" hangingPunct="1">
        <a:spcBef>
          <a:spcPct val="20000"/>
        </a:spcBef>
        <a:buFont typeface="Arial"/>
        <a:buChar char="•"/>
        <a:defRPr sz="7300" kern="1200">
          <a:solidFill>
            <a:schemeClr val="tx1"/>
          </a:solidFill>
          <a:latin typeface="+mn-lt"/>
          <a:ea typeface="+mn-ea"/>
          <a:cs typeface="+mn-cs"/>
        </a:defRPr>
      </a:lvl9pPr>
    </p:bodyStyle>
    <p:otherStyle>
      <a:defPPr>
        <a:defRPr lang="en-US"/>
      </a:defPPr>
      <a:lvl1pPr marL="0" algn="l" defTabSz="1672026" rtl="0" eaLnBrk="1" latinLnBrk="0" hangingPunct="1">
        <a:defRPr sz="6600" kern="1200">
          <a:solidFill>
            <a:schemeClr val="tx1"/>
          </a:solidFill>
          <a:latin typeface="+mn-lt"/>
          <a:ea typeface="+mn-ea"/>
          <a:cs typeface="+mn-cs"/>
        </a:defRPr>
      </a:lvl1pPr>
      <a:lvl2pPr marL="1672026" algn="l" defTabSz="1672026" rtl="0" eaLnBrk="1" latinLnBrk="0" hangingPunct="1">
        <a:defRPr sz="6600" kern="1200">
          <a:solidFill>
            <a:schemeClr val="tx1"/>
          </a:solidFill>
          <a:latin typeface="+mn-lt"/>
          <a:ea typeface="+mn-ea"/>
          <a:cs typeface="+mn-cs"/>
        </a:defRPr>
      </a:lvl2pPr>
      <a:lvl3pPr marL="3344052" algn="l" defTabSz="1672026" rtl="0" eaLnBrk="1" latinLnBrk="0" hangingPunct="1">
        <a:defRPr sz="6600" kern="1200">
          <a:solidFill>
            <a:schemeClr val="tx1"/>
          </a:solidFill>
          <a:latin typeface="+mn-lt"/>
          <a:ea typeface="+mn-ea"/>
          <a:cs typeface="+mn-cs"/>
        </a:defRPr>
      </a:lvl3pPr>
      <a:lvl4pPr marL="5016078" algn="l" defTabSz="1672026" rtl="0" eaLnBrk="1" latinLnBrk="0" hangingPunct="1">
        <a:defRPr sz="6600" kern="1200">
          <a:solidFill>
            <a:schemeClr val="tx1"/>
          </a:solidFill>
          <a:latin typeface="+mn-lt"/>
          <a:ea typeface="+mn-ea"/>
          <a:cs typeface="+mn-cs"/>
        </a:defRPr>
      </a:lvl4pPr>
      <a:lvl5pPr marL="6688104" algn="l" defTabSz="1672026" rtl="0" eaLnBrk="1" latinLnBrk="0" hangingPunct="1">
        <a:defRPr sz="6600" kern="1200">
          <a:solidFill>
            <a:schemeClr val="tx1"/>
          </a:solidFill>
          <a:latin typeface="+mn-lt"/>
          <a:ea typeface="+mn-ea"/>
          <a:cs typeface="+mn-cs"/>
        </a:defRPr>
      </a:lvl5pPr>
      <a:lvl6pPr marL="8360131" algn="l" defTabSz="1672026" rtl="0" eaLnBrk="1" latinLnBrk="0" hangingPunct="1">
        <a:defRPr sz="6600" kern="1200">
          <a:solidFill>
            <a:schemeClr val="tx1"/>
          </a:solidFill>
          <a:latin typeface="+mn-lt"/>
          <a:ea typeface="+mn-ea"/>
          <a:cs typeface="+mn-cs"/>
        </a:defRPr>
      </a:lvl6pPr>
      <a:lvl7pPr marL="10032157" algn="l" defTabSz="1672026" rtl="0" eaLnBrk="1" latinLnBrk="0" hangingPunct="1">
        <a:defRPr sz="6600" kern="1200">
          <a:solidFill>
            <a:schemeClr val="tx1"/>
          </a:solidFill>
          <a:latin typeface="+mn-lt"/>
          <a:ea typeface="+mn-ea"/>
          <a:cs typeface="+mn-cs"/>
        </a:defRPr>
      </a:lvl7pPr>
      <a:lvl8pPr marL="11704183" algn="l" defTabSz="1672026" rtl="0" eaLnBrk="1" latinLnBrk="0" hangingPunct="1">
        <a:defRPr sz="6600" kern="1200">
          <a:solidFill>
            <a:schemeClr val="tx1"/>
          </a:solidFill>
          <a:latin typeface="+mn-lt"/>
          <a:ea typeface="+mn-ea"/>
          <a:cs typeface="+mn-cs"/>
        </a:defRPr>
      </a:lvl8pPr>
      <a:lvl9pPr marL="13376209" algn="l" defTabSz="1672026" rtl="0" eaLnBrk="1" latinLnBrk="0" hangingPunct="1">
        <a:defRPr sz="66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accent1">
            <a:lumMod val="60000"/>
            <a:lumOff val="40000"/>
          </a:schemeClr>
        </a:solidFill>
        <a:effectLst/>
      </p:bgPr>
    </p:bg>
    <p:spTree>
      <p:nvGrpSpPr>
        <p:cNvPr id="1" name=""/>
        <p:cNvGrpSpPr/>
        <p:nvPr/>
      </p:nvGrpSpPr>
      <p:grpSpPr>
        <a:xfrm>
          <a:off x="0" y="0"/>
          <a:ext cx="0" cy="0"/>
          <a:chOff x="0" y="0"/>
          <a:chExt cx="0" cy="0"/>
        </a:xfrm>
      </p:grpSpPr>
      <p:grpSp>
        <p:nvGrpSpPr>
          <p:cNvPr id="16" name="Group 15"/>
          <p:cNvGrpSpPr/>
          <p:nvPr userDrawn="1"/>
        </p:nvGrpSpPr>
        <p:grpSpPr>
          <a:xfrm>
            <a:off x="0" y="0"/>
            <a:ext cx="37490400" cy="4891798"/>
            <a:chOff x="0" y="0"/>
            <a:chExt cx="37490400" cy="4891798"/>
          </a:xfrm>
          <a:solidFill>
            <a:schemeClr val="tx2">
              <a:lumMod val="75000"/>
            </a:schemeClr>
          </a:solidFill>
        </p:grpSpPr>
        <p:sp>
          <p:nvSpPr>
            <p:cNvPr id="7" name="Rectangle 6"/>
            <p:cNvSpPr/>
            <p:nvPr userDrawn="1"/>
          </p:nvSpPr>
          <p:spPr>
            <a:xfrm>
              <a:off x="0" y="0"/>
              <a:ext cx="37490400" cy="4797724"/>
            </a:xfrm>
            <a:prstGeom prst="rect">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9" name="Straight Connector 8"/>
            <p:cNvCxnSpPr/>
            <p:nvPr userDrawn="1"/>
          </p:nvCxnSpPr>
          <p:spPr>
            <a:xfrm flipH="1">
              <a:off x="0" y="4891798"/>
              <a:ext cx="37490400" cy="0"/>
            </a:xfrm>
            <a:prstGeom prst="line">
              <a:avLst/>
            </a:prstGeom>
            <a:grpFill/>
            <a:ln w="254000" cmpd="sng">
              <a:solidFill>
                <a:schemeClr val="accent1">
                  <a:lumMod val="75000"/>
                </a:schemeClr>
              </a:solidFill>
            </a:ln>
          </p:spPr>
          <p:style>
            <a:lnRef idx="2">
              <a:schemeClr val="accent1"/>
            </a:lnRef>
            <a:fillRef idx="0">
              <a:schemeClr val="accent1"/>
            </a:fillRef>
            <a:effectRef idx="1">
              <a:schemeClr val="accent1"/>
            </a:effectRef>
            <a:fontRef idx="minor">
              <a:schemeClr val="tx1"/>
            </a:fontRef>
          </p:style>
        </p:cxnSp>
      </p:grpSp>
    </p:spTree>
    <p:extLst>
      <p:ext uri="{BB962C8B-B14F-4D97-AF65-F5344CB8AC3E}">
        <p14:creationId xmlns:p14="http://schemas.microsoft.com/office/powerpoint/2010/main" val="2974019808"/>
      </p:ext>
    </p:extLst>
  </p:cSld>
  <p:clrMap bg1="lt1" tx1="dk1" bg2="lt2" tx2="dk2" accent1="accent1" accent2="accent2" accent3="accent3" accent4="accent4" accent5="accent5" accent6="accent6" hlink="hlink" folHlink="folHlink"/>
  <p:sldLayoutIdLst>
    <p:sldLayoutId id="2147483669" r:id="rId1"/>
  </p:sldLayoutIdLst>
  <p:txStyles>
    <p:titleStyle>
      <a:lvl1pPr algn="ctr" defTabSz="1672026" rtl="0" eaLnBrk="1" latinLnBrk="0" hangingPunct="1">
        <a:spcBef>
          <a:spcPct val="0"/>
        </a:spcBef>
        <a:buNone/>
        <a:defRPr sz="16100" kern="1200">
          <a:solidFill>
            <a:schemeClr val="tx1"/>
          </a:solidFill>
          <a:latin typeface="+mj-lt"/>
          <a:ea typeface="+mj-ea"/>
          <a:cs typeface="+mj-cs"/>
        </a:defRPr>
      </a:lvl1pPr>
    </p:titleStyle>
    <p:bodyStyle>
      <a:lvl1pPr marL="1254020" indent="-1254020" algn="l" defTabSz="1672026" rtl="0" eaLnBrk="1" latinLnBrk="0" hangingPunct="1">
        <a:spcBef>
          <a:spcPct val="20000"/>
        </a:spcBef>
        <a:buFont typeface="Arial"/>
        <a:buChar char="•"/>
        <a:defRPr sz="11700" kern="1200">
          <a:solidFill>
            <a:schemeClr val="tx1"/>
          </a:solidFill>
          <a:latin typeface="+mn-lt"/>
          <a:ea typeface="+mn-ea"/>
          <a:cs typeface="+mn-cs"/>
        </a:defRPr>
      </a:lvl1pPr>
      <a:lvl2pPr marL="2717042" indent="-1045016" algn="l" defTabSz="1672026" rtl="0" eaLnBrk="1" latinLnBrk="0" hangingPunct="1">
        <a:spcBef>
          <a:spcPct val="20000"/>
        </a:spcBef>
        <a:buFont typeface="Arial"/>
        <a:buChar char="–"/>
        <a:defRPr sz="10200" kern="1200">
          <a:solidFill>
            <a:schemeClr val="tx1"/>
          </a:solidFill>
          <a:latin typeface="+mn-lt"/>
          <a:ea typeface="+mn-ea"/>
          <a:cs typeface="+mn-cs"/>
        </a:defRPr>
      </a:lvl2pPr>
      <a:lvl3pPr marL="4180065" indent="-836013" algn="l" defTabSz="1672026" rtl="0" eaLnBrk="1" latinLnBrk="0" hangingPunct="1">
        <a:spcBef>
          <a:spcPct val="20000"/>
        </a:spcBef>
        <a:buFont typeface="Arial"/>
        <a:buChar char="•"/>
        <a:defRPr sz="8800" kern="1200">
          <a:solidFill>
            <a:schemeClr val="tx1"/>
          </a:solidFill>
          <a:latin typeface="+mn-lt"/>
          <a:ea typeface="+mn-ea"/>
          <a:cs typeface="+mn-cs"/>
        </a:defRPr>
      </a:lvl3pPr>
      <a:lvl4pPr marL="5852091" indent="-836013" algn="l" defTabSz="1672026" rtl="0" eaLnBrk="1" latinLnBrk="0" hangingPunct="1">
        <a:spcBef>
          <a:spcPct val="20000"/>
        </a:spcBef>
        <a:buFont typeface="Arial"/>
        <a:buChar char="–"/>
        <a:defRPr sz="7300" kern="1200">
          <a:solidFill>
            <a:schemeClr val="tx1"/>
          </a:solidFill>
          <a:latin typeface="+mn-lt"/>
          <a:ea typeface="+mn-ea"/>
          <a:cs typeface="+mn-cs"/>
        </a:defRPr>
      </a:lvl4pPr>
      <a:lvl5pPr marL="7524118" indent="-836013" algn="l" defTabSz="1672026" rtl="0" eaLnBrk="1" latinLnBrk="0" hangingPunct="1">
        <a:spcBef>
          <a:spcPct val="20000"/>
        </a:spcBef>
        <a:buFont typeface="Arial"/>
        <a:buChar char="»"/>
        <a:defRPr sz="7300" kern="1200">
          <a:solidFill>
            <a:schemeClr val="tx1"/>
          </a:solidFill>
          <a:latin typeface="+mn-lt"/>
          <a:ea typeface="+mn-ea"/>
          <a:cs typeface="+mn-cs"/>
        </a:defRPr>
      </a:lvl5pPr>
      <a:lvl6pPr marL="9196144" indent="-836013" algn="l" defTabSz="1672026" rtl="0" eaLnBrk="1" latinLnBrk="0" hangingPunct="1">
        <a:spcBef>
          <a:spcPct val="20000"/>
        </a:spcBef>
        <a:buFont typeface="Arial"/>
        <a:buChar char="•"/>
        <a:defRPr sz="7300" kern="1200">
          <a:solidFill>
            <a:schemeClr val="tx1"/>
          </a:solidFill>
          <a:latin typeface="+mn-lt"/>
          <a:ea typeface="+mn-ea"/>
          <a:cs typeface="+mn-cs"/>
        </a:defRPr>
      </a:lvl6pPr>
      <a:lvl7pPr marL="10868170" indent="-836013" algn="l" defTabSz="1672026" rtl="0" eaLnBrk="1" latinLnBrk="0" hangingPunct="1">
        <a:spcBef>
          <a:spcPct val="20000"/>
        </a:spcBef>
        <a:buFont typeface="Arial"/>
        <a:buChar char="•"/>
        <a:defRPr sz="7300" kern="1200">
          <a:solidFill>
            <a:schemeClr val="tx1"/>
          </a:solidFill>
          <a:latin typeface="+mn-lt"/>
          <a:ea typeface="+mn-ea"/>
          <a:cs typeface="+mn-cs"/>
        </a:defRPr>
      </a:lvl7pPr>
      <a:lvl8pPr marL="12540196" indent="-836013" algn="l" defTabSz="1672026" rtl="0" eaLnBrk="1" latinLnBrk="0" hangingPunct="1">
        <a:spcBef>
          <a:spcPct val="20000"/>
        </a:spcBef>
        <a:buFont typeface="Arial"/>
        <a:buChar char="•"/>
        <a:defRPr sz="7300" kern="1200">
          <a:solidFill>
            <a:schemeClr val="tx1"/>
          </a:solidFill>
          <a:latin typeface="+mn-lt"/>
          <a:ea typeface="+mn-ea"/>
          <a:cs typeface="+mn-cs"/>
        </a:defRPr>
      </a:lvl8pPr>
      <a:lvl9pPr marL="14212222" indent="-836013" algn="l" defTabSz="1672026" rtl="0" eaLnBrk="1" latinLnBrk="0" hangingPunct="1">
        <a:spcBef>
          <a:spcPct val="20000"/>
        </a:spcBef>
        <a:buFont typeface="Arial"/>
        <a:buChar char="•"/>
        <a:defRPr sz="7300" kern="1200">
          <a:solidFill>
            <a:schemeClr val="tx1"/>
          </a:solidFill>
          <a:latin typeface="+mn-lt"/>
          <a:ea typeface="+mn-ea"/>
          <a:cs typeface="+mn-cs"/>
        </a:defRPr>
      </a:lvl9pPr>
    </p:bodyStyle>
    <p:otherStyle>
      <a:defPPr>
        <a:defRPr lang="en-US"/>
      </a:defPPr>
      <a:lvl1pPr marL="0" algn="l" defTabSz="1672026" rtl="0" eaLnBrk="1" latinLnBrk="0" hangingPunct="1">
        <a:defRPr sz="6600" kern="1200">
          <a:solidFill>
            <a:schemeClr val="tx1"/>
          </a:solidFill>
          <a:latin typeface="+mn-lt"/>
          <a:ea typeface="+mn-ea"/>
          <a:cs typeface="+mn-cs"/>
        </a:defRPr>
      </a:lvl1pPr>
      <a:lvl2pPr marL="1672026" algn="l" defTabSz="1672026" rtl="0" eaLnBrk="1" latinLnBrk="0" hangingPunct="1">
        <a:defRPr sz="6600" kern="1200">
          <a:solidFill>
            <a:schemeClr val="tx1"/>
          </a:solidFill>
          <a:latin typeface="+mn-lt"/>
          <a:ea typeface="+mn-ea"/>
          <a:cs typeface="+mn-cs"/>
        </a:defRPr>
      </a:lvl2pPr>
      <a:lvl3pPr marL="3344052" algn="l" defTabSz="1672026" rtl="0" eaLnBrk="1" latinLnBrk="0" hangingPunct="1">
        <a:defRPr sz="6600" kern="1200">
          <a:solidFill>
            <a:schemeClr val="tx1"/>
          </a:solidFill>
          <a:latin typeface="+mn-lt"/>
          <a:ea typeface="+mn-ea"/>
          <a:cs typeface="+mn-cs"/>
        </a:defRPr>
      </a:lvl3pPr>
      <a:lvl4pPr marL="5016078" algn="l" defTabSz="1672026" rtl="0" eaLnBrk="1" latinLnBrk="0" hangingPunct="1">
        <a:defRPr sz="6600" kern="1200">
          <a:solidFill>
            <a:schemeClr val="tx1"/>
          </a:solidFill>
          <a:latin typeface="+mn-lt"/>
          <a:ea typeface="+mn-ea"/>
          <a:cs typeface="+mn-cs"/>
        </a:defRPr>
      </a:lvl4pPr>
      <a:lvl5pPr marL="6688104" algn="l" defTabSz="1672026" rtl="0" eaLnBrk="1" latinLnBrk="0" hangingPunct="1">
        <a:defRPr sz="6600" kern="1200">
          <a:solidFill>
            <a:schemeClr val="tx1"/>
          </a:solidFill>
          <a:latin typeface="+mn-lt"/>
          <a:ea typeface="+mn-ea"/>
          <a:cs typeface="+mn-cs"/>
        </a:defRPr>
      </a:lvl5pPr>
      <a:lvl6pPr marL="8360131" algn="l" defTabSz="1672026" rtl="0" eaLnBrk="1" latinLnBrk="0" hangingPunct="1">
        <a:defRPr sz="6600" kern="1200">
          <a:solidFill>
            <a:schemeClr val="tx1"/>
          </a:solidFill>
          <a:latin typeface="+mn-lt"/>
          <a:ea typeface="+mn-ea"/>
          <a:cs typeface="+mn-cs"/>
        </a:defRPr>
      </a:lvl6pPr>
      <a:lvl7pPr marL="10032157" algn="l" defTabSz="1672026" rtl="0" eaLnBrk="1" latinLnBrk="0" hangingPunct="1">
        <a:defRPr sz="6600" kern="1200">
          <a:solidFill>
            <a:schemeClr val="tx1"/>
          </a:solidFill>
          <a:latin typeface="+mn-lt"/>
          <a:ea typeface="+mn-ea"/>
          <a:cs typeface="+mn-cs"/>
        </a:defRPr>
      </a:lvl7pPr>
      <a:lvl8pPr marL="11704183" algn="l" defTabSz="1672026" rtl="0" eaLnBrk="1" latinLnBrk="0" hangingPunct="1">
        <a:defRPr sz="6600" kern="1200">
          <a:solidFill>
            <a:schemeClr val="tx1"/>
          </a:solidFill>
          <a:latin typeface="+mn-lt"/>
          <a:ea typeface="+mn-ea"/>
          <a:cs typeface="+mn-cs"/>
        </a:defRPr>
      </a:lvl8pPr>
      <a:lvl9pPr marL="13376209" algn="l" defTabSz="1672026" rtl="0" eaLnBrk="1" latinLnBrk="0" hangingPunct="1">
        <a:defRPr sz="66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accent1">
            <a:lumMod val="60000"/>
            <a:lumOff val="40000"/>
          </a:schemeClr>
        </a:solidFill>
        <a:effectLst/>
      </p:bgPr>
    </p:bg>
    <p:spTree>
      <p:nvGrpSpPr>
        <p:cNvPr id="1" name=""/>
        <p:cNvGrpSpPr/>
        <p:nvPr/>
      </p:nvGrpSpPr>
      <p:grpSpPr>
        <a:xfrm>
          <a:off x="0" y="0"/>
          <a:ext cx="0" cy="0"/>
          <a:chOff x="0" y="0"/>
          <a:chExt cx="0" cy="0"/>
        </a:xfrm>
      </p:grpSpPr>
      <p:grpSp>
        <p:nvGrpSpPr>
          <p:cNvPr id="16" name="Group 15"/>
          <p:cNvGrpSpPr/>
          <p:nvPr userDrawn="1"/>
        </p:nvGrpSpPr>
        <p:grpSpPr>
          <a:xfrm>
            <a:off x="0" y="0"/>
            <a:ext cx="37490400" cy="4891798"/>
            <a:chOff x="0" y="0"/>
            <a:chExt cx="37490400" cy="4891798"/>
          </a:xfrm>
          <a:solidFill>
            <a:schemeClr val="tx2">
              <a:lumMod val="75000"/>
            </a:schemeClr>
          </a:solidFill>
        </p:grpSpPr>
        <p:sp>
          <p:nvSpPr>
            <p:cNvPr id="7" name="Rectangle 6"/>
            <p:cNvSpPr/>
            <p:nvPr userDrawn="1"/>
          </p:nvSpPr>
          <p:spPr>
            <a:xfrm>
              <a:off x="0" y="0"/>
              <a:ext cx="37490400" cy="4797724"/>
            </a:xfrm>
            <a:prstGeom prst="rect">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9" name="Straight Connector 8"/>
            <p:cNvCxnSpPr/>
            <p:nvPr userDrawn="1"/>
          </p:nvCxnSpPr>
          <p:spPr>
            <a:xfrm flipH="1">
              <a:off x="0" y="4891798"/>
              <a:ext cx="37490400" cy="0"/>
            </a:xfrm>
            <a:prstGeom prst="line">
              <a:avLst/>
            </a:prstGeom>
            <a:grpFill/>
            <a:ln w="254000" cmpd="sng">
              <a:solidFill>
                <a:schemeClr val="accent1">
                  <a:lumMod val="75000"/>
                </a:schemeClr>
              </a:solidFill>
            </a:ln>
          </p:spPr>
          <p:style>
            <a:lnRef idx="2">
              <a:schemeClr val="accent1"/>
            </a:lnRef>
            <a:fillRef idx="0">
              <a:schemeClr val="accent1"/>
            </a:fillRef>
            <a:effectRef idx="1">
              <a:schemeClr val="accent1"/>
            </a:effectRef>
            <a:fontRef idx="minor">
              <a:schemeClr val="tx1"/>
            </a:fontRef>
          </p:style>
        </p:cxnSp>
      </p:grpSp>
    </p:spTree>
    <p:extLst>
      <p:ext uri="{BB962C8B-B14F-4D97-AF65-F5344CB8AC3E}">
        <p14:creationId xmlns:p14="http://schemas.microsoft.com/office/powerpoint/2010/main" val="121420128"/>
      </p:ext>
    </p:extLst>
  </p:cSld>
  <p:clrMap bg1="lt1" tx1="dk1" bg2="lt2" tx2="dk2" accent1="accent1" accent2="accent2" accent3="accent3" accent4="accent4" accent5="accent5" accent6="accent6" hlink="hlink" folHlink="folHlink"/>
  <p:sldLayoutIdLst>
    <p:sldLayoutId id="2147483671" r:id="rId1"/>
    <p:sldLayoutId id="2147483672" r:id="rId2"/>
    <p:sldLayoutId id="2147483673" r:id="rId3"/>
  </p:sldLayoutIdLst>
  <p:txStyles>
    <p:titleStyle>
      <a:lvl1pPr algn="ctr" defTabSz="1672026" rtl="0" eaLnBrk="1" latinLnBrk="0" hangingPunct="1">
        <a:spcBef>
          <a:spcPct val="0"/>
        </a:spcBef>
        <a:buNone/>
        <a:defRPr sz="16100" kern="1200">
          <a:solidFill>
            <a:schemeClr val="tx1"/>
          </a:solidFill>
          <a:latin typeface="+mj-lt"/>
          <a:ea typeface="+mj-ea"/>
          <a:cs typeface="+mj-cs"/>
        </a:defRPr>
      </a:lvl1pPr>
    </p:titleStyle>
    <p:bodyStyle>
      <a:lvl1pPr marL="1254020" indent="-1254020" algn="l" defTabSz="1672026" rtl="0" eaLnBrk="1" latinLnBrk="0" hangingPunct="1">
        <a:spcBef>
          <a:spcPct val="20000"/>
        </a:spcBef>
        <a:buFont typeface="Arial"/>
        <a:buChar char="•"/>
        <a:defRPr sz="11700" kern="1200">
          <a:solidFill>
            <a:schemeClr val="tx1"/>
          </a:solidFill>
          <a:latin typeface="+mn-lt"/>
          <a:ea typeface="+mn-ea"/>
          <a:cs typeface="+mn-cs"/>
        </a:defRPr>
      </a:lvl1pPr>
      <a:lvl2pPr marL="2717042" indent="-1045016" algn="l" defTabSz="1672026" rtl="0" eaLnBrk="1" latinLnBrk="0" hangingPunct="1">
        <a:spcBef>
          <a:spcPct val="20000"/>
        </a:spcBef>
        <a:buFont typeface="Arial"/>
        <a:buChar char="–"/>
        <a:defRPr sz="10200" kern="1200">
          <a:solidFill>
            <a:schemeClr val="tx1"/>
          </a:solidFill>
          <a:latin typeface="+mn-lt"/>
          <a:ea typeface="+mn-ea"/>
          <a:cs typeface="+mn-cs"/>
        </a:defRPr>
      </a:lvl2pPr>
      <a:lvl3pPr marL="4180065" indent="-836013" algn="l" defTabSz="1672026" rtl="0" eaLnBrk="1" latinLnBrk="0" hangingPunct="1">
        <a:spcBef>
          <a:spcPct val="20000"/>
        </a:spcBef>
        <a:buFont typeface="Arial"/>
        <a:buChar char="•"/>
        <a:defRPr sz="8800" kern="1200">
          <a:solidFill>
            <a:schemeClr val="tx1"/>
          </a:solidFill>
          <a:latin typeface="+mn-lt"/>
          <a:ea typeface="+mn-ea"/>
          <a:cs typeface="+mn-cs"/>
        </a:defRPr>
      </a:lvl3pPr>
      <a:lvl4pPr marL="5852091" indent="-836013" algn="l" defTabSz="1672026" rtl="0" eaLnBrk="1" latinLnBrk="0" hangingPunct="1">
        <a:spcBef>
          <a:spcPct val="20000"/>
        </a:spcBef>
        <a:buFont typeface="Arial"/>
        <a:buChar char="–"/>
        <a:defRPr sz="7300" kern="1200">
          <a:solidFill>
            <a:schemeClr val="tx1"/>
          </a:solidFill>
          <a:latin typeface="+mn-lt"/>
          <a:ea typeface="+mn-ea"/>
          <a:cs typeface="+mn-cs"/>
        </a:defRPr>
      </a:lvl4pPr>
      <a:lvl5pPr marL="7524118" indent="-836013" algn="l" defTabSz="1672026" rtl="0" eaLnBrk="1" latinLnBrk="0" hangingPunct="1">
        <a:spcBef>
          <a:spcPct val="20000"/>
        </a:spcBef>
        <a:buFont typeface="Arial"/>
        <a:buChar char="»"/>
        <a:defRPr sz="7300" kern="1200">
          <a:solidFill>
            <a:schemeClr val="tx1"/>
          </a:solidFill>
          <a:latin typeface="+mn-lt"/>
          <a:ea typeface="+mn-ea"/>
          <a:cs typeface="+mn-cs"/>
        </a:defRPr>
      </a:lvl5pPr>
      <a:lvl6pPr marL="9196144" indent="-836013" algn="l" defTabSz="1672026" rtl="0" eaLnBrk="1" latinLnBrk="0" hangingPunct="1">
        <a:spcBef>
          <a:spcPct val="20000"/>
        </a:spcBef>
        <a:buFont typeface="Arial"/>
        <a:buChar char="•"/>
        <a:defRPr sz="7300" kern="1200">
          <a:solidFill>
            <a:schemeClr val="tx1"/>
          </a:solidFill>
          <a:latin typeface="+mn-lt"/>
          <a:ea typeface="+mn-ea"/>
          <a:cs typeface="+mn-cs"/>
        </a:defRPr>
      </a:lvl6pPr>
      <a:lvl7pPr marL="10868170" indent="-836013" algn="l" defTabSz="1672026" rtl="0" eaLnBrk="1" latinLnBrk="0" hangingPunct="1">
        <a:spcBef>
          <a:spcPct val="20000"/>
        </a:spcBef>
        <a:buFont typeface="Arial"/>
        <a:buChar char="•"/>
        <a:defRPr sz="7300" kern="1200">
          <a:solidFill>
            <a:schemeClr val="tx1"/>
          </a:solidFill>
          <a:latin typeface="+mn-lt"/>
          <a:ea typeface="+mn-ea"/>
          <a:cs typeface="+mn-cs"/>
        </a:defRPr>
      </a:lvl7pPr>
      <a:lvl8pPr marL="12540196" indent="-836013" algn="l" defTabSz="1672026" rtl="0" eaLnBrk="1" latinLnBrk="0" hangingPunct="1">
        <a:spcBef>
          <a:spcPct val="20000"/>
        </a:spcBef>
        <a:buFont typeface="Arial"/>
        <a:buChar char="•"/>
        <a:defRPr sz="7300" kern="1200">
          <a:solidFill>
            <a:schemeClr val="tx1"/>
          </a:solidFill>
          <a:latin typeface="+mn-lt"/>
          <a:ea typeface="+mn-ea"/>
          <a:cs typeface="+mn-cs"/>
        </a:defRPr>
      </a:lvl8pPr>
      <a:lvl9pPr marL="14212222" indent="-836013" algn="l" defTabSz="1672026" rtl="0" eaLnBrk="1" latinLnBrk="0" hangingPunct="1">
        <a:spcBef>
          <a:spcPct val="20000"/>
        </a:spcBef>
        <a:buFont typeface="Arial"/>
        <a:buChar char="•"/>
        <a:defRPr sz="7300" kern="1200">
          <a:solidFill>
            <a:schemeClr val="tx1"/>
          </a:solidFill>
          <a:latin typeface="+mn-lt"/>
          <a:ea typeface="+mn-ea"/>
          <a:cs typeface="+mn-cs"/>
        </a:defRPr>
      </a:lvl9pPr>
    </p:bodyStyle>
    <p:otherStyle>
      <a:defPPr>
        <a:defRPr lang="en-US"/>
      </a:defPPr>
      <a:lvl1pPr marL="0" algn="l" defTabSz="1672026" rtl="0" eaLnBrk="1" latinLnBrk="0" hangingPunct="1">
        <a:defRPr sz="6600" kern="1200">
          <a:solidFill>
            <a:schemeClr val="tx1"/>
          </a:solidFill>
          <a:latin typeface="+mn-lt"/>
          <a:ea typeface="+mn-ea"/>
          <a:cs typeface="+mn-cs"/>
        </a:defRPr>
      </a:lvl1pPr>
      <a:lvl2pPr marL="1672026" algn="l" defTabSz="1672026" rtl="0" eaLnBrk="1" latinLnBrk="0" hangingPunct="1">
        <a:defRPr sz="6600" kern="1200">
          <a:solidFill>
            <a:schemeClr val="tx1"/>
          </a:solidFill>
          <a:latin typeface="+mn-lt"/>
          <a:ea typeface="+mn-ea"/>
          <a:cs typeface="+mn-cs"/>
        </a:defRPr>
      </a:lvl2pPr>
      <a:lvl3pPr marL="3344052" algn="l" defTabSz="1672026" rtl="0" eaLnBrk="1" latinLnBrk="0" hangingPunct="1">
        <a:defRPr sz="6600" kern="1200">
          <a:solidFill>
            <a:schemeClr val="tx1"/>
          </a:solidFill>
          <a:latin typeface="+mn-lt"/>
          <a:ea typeface="+mn-ea"/>
          <a:cs typeface="+mn-cs"/>
        </a:defRPr>
      </a:lvl3pPr>
      <a:lvl4pPr marL="5016078" algn="l" defTabSz="1672026" rtl="0" eaLnBrk="1" latinLnBrk="0" hangingPunct="1">
        <a:defRPr sz="6600" kern="1200">
          <a:solidFill>
            <a:schemeClr val="tx1"/>
          </a:solidFill>
          <a:latin typeface="+mn-lt"/>
          <a:ea typeface="+mn-ea"/>
          <a:cs typeface="+mn-cs"/>
        </a:defRPr>
      </a:lvl4pPr>
      <a:lvl5pPr marL="6688104" algn="l" defTabSz="1672026" rtl="0" eaLnBrk="1" latinLnBrk="0" hangingPunct="1">
        <a:defRPr sz="6600" kern="1200">
          <a:solidFill>
            <a:schemeClr val="tx1"/>
          </a:solidFill>
          <a:latin typeface="+mn-lt"/>
          <a:ea typeface="+mn-ea"/>
          <a:cs typeface="+mn-cs"/>
        </a:defRPr>
      </a:lvl5pPr>
      <a:lvl6pPr marL="8360131" algn="l" defTabSz="1672026" rtl="0" eaLnBrk="1" latinLnBrk="0" hangingPunct="1">
        <a:defRPr sz="6600" kern="1200">
          <a:solidFill>
            <a:schemeClr val="tx1"/>
          </a:solidFill>
          <a:latin typeface="+mn-lt"/>
          <a:ea typeface="+mn-ea"/>
          <a:cs typeface="+mn-cs"/>
        </a:defRPr>
      </a:lvl6pPr>
      <a:lvl7pPr marL="10032157" algn="l" defTabSz="1672026" rtl="0" eaLnBrk="1" latinLnBrk="0" hangingPunct="1">
        <a:defRPr sz="6600" kern="1200">
          <a:solidFill>
            <a:schemeClr val="tx1"/>
          </a:solidFill>
          <a:latin typeface="+mn-lt"/>
          <a:ea typeface="+mn-ea"/>
          <a:cs typeface="+mn-cs"/>
        </a:defRPr>
      </a:lvl7pPr>
      <a:lvl8pPr marL="11704183" algn="l" defTabSz="1672026" rtl="0" eaLnBrk="1" latinLnBrk="0" hangingPunct="1">
        <a:defRPr sz="6600" kern="1200">
          <a:solidFill>
            <a:schemeClr val="tx1"/>
          </a:solidFill>
          <a:latin typeface="+mn-lt"/>
          <a:ea typeface="+mn-ea"/>
          <a:cs typeface="+mn-cs"/>
        </a:defRPr>
      </a:lvl8pPr>
      <a:lvl9pPr marL="13376209" algn="l" defTabSz="1672026" rtl="0" eaLnBrk="1" latinLnBrk="0" hangingPunct="1">
        <a:defRPr sz="66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874520" y="0"/>
            <a:ext cx="33741360" cy="4907280"/>
          </a:xfrm>
          <a:prstGeom prst="rect">
            <a:avLst/>
          </a:prstGeom>
        </p:spPr>
        <p:txBody>
          <a:bodyPr vert="horz" lIns="334405" tIns="167203" rIns="334405" bIns="167203"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874520" y="4907281"/>
            <a:ext cx="33741360" cy="13879620"/>
          </a:xfrm>
          <a:prstGeom prst="rect">
            <a:avLst/>
          </a:prstGeom>
        </p:spPr>
        <p:txBody>
          <a:bodyPr vert="horz" lIns="334405" tIns="167203" rIns="334405" bIns="167203"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26089725" y="19492808"/>
            <a:ext cx="8552498" cy="1119717"/>
          </a:xfrm>
          <a:prstGeom prst="rect">
            <a:avLst/>
          </a:prstGeom>
        </p:spPr>
        <p:txBody>
          <a:bodyPr vert="horz" lIns="334405" tIns="167203" rIns="167203" bIns="167203" rtlCol="0" anchor="ctr"/>
          <a:lstStyle>
            <a:lvl1pPr algn="r">
              <a:defRPr sz="4400">
                <a:solidFill>
                  <a:schemeClr val="tx1">
                    <a:lumMod val="65000"/>
                    <a:lumOff val="35000"/>
                  </a:schemeClr>
                </a:solidFill>
                <a:latin typeface="Century Gothic" pitchFamily="34" charset="0"/>
              </a:defRPr>
            </a:lvl1pPr>
          </a:lstStyle>
          <a:p>
            <a:fld id="{B0C4986D-6BE9-4264-908F-02DB36FD8D6C}" type="datetime1">
              <a:rPr lang="en-US" smtClean="0"/>
              <a:t>5/28/2015</a:t>
            </a:fld>
            <a:endParaRPr lang="en-US" dirty="0"/>
          </a:p>
        </p:txBody>
      </p:sp>
      <p:sp>
        <p:nvSpPr>
          <p:cNvPr id="5" name="Footer Placeholder 4"/>
          <p:cNvSpPr>
            <a:spLocks noGrp="1"/>
          </p:cNvSpPr>
          <p:nvPr>
            <p:ph type="ftr" sz="quarter" idx="3"/>
          </p:nvPr>
        </p:nvSpPr>
        <p:spPr>
          <a:xfrm>
            <a:off x="2702578" y="19492808"/>
            <a:ext cx="11676698" cy="1119717"/>
          </a:xfrm>
          <a:prstGeom prst="rect">
            <a:avLst/>
          </a:prstGeom>
        </p:spPr>
        <p:txBody>
          <a:bodyPr vert="horz" lIns="167203" tIns="167203" rIns="334405" bIns="167203" rtlCol="0" anchor="ctr"/>
          <a:lstStyle>
            <a:lvl1pPr algn="l">
              <a:defRPr sz="4400">
                <a:solidFill>
                  <a:schemeClr val="tx1">
                    <a:lumMod val="65000"/>
                    <a:lumOff val="35000"/>
                  </a:schemeClr>
                </a:solidFill>
                <a:latin typeface="Century Gothic" pitchFamily="34" charset="0"/>
              </a:defRPr>
            </a:lvl1pPr>
          </a:lstStyle>
          <a:p>
            <a:r>
              <a:rPr lang="en-US" smtClean="0"/>
              <a:t>Footer Text</a:t>
            </a:r>
            <a:endParaRPr lang="en-US" dirty="0"/>
          </a:p>
        </p:txBody>
      </p:sp>
      <p:sp>
        <p:nvSpPr>
          <p:cNvPr id="6" name="Slide Number Placeholder 5"/>
          <p:cNvSpPr>
            <a:spLocks noGrp="1"/>
          </p:cNvSpPr>
          <p:nvPr>
            <p:ph type="sldNum" sz="quarter" idx="4"/>
          </p:nvPr>
        </p:nvSpPr>
        <p:spPr>
          <a:xfrm>
            <a:off x="35027442" y="19492808"/>
            <a:ext cx="2304098" cy="1119717"/>
          </a:xfrm>
          <a:prstGeom prst="rect">
            <a:avLst/>
          </a:prstGeom>
        </p:spPr>
        <p:txBody>
          <a:bodyPr vert="horz" lIns="100322" tIns="167203" rIns="167203" bIns="167203" rtlCol="0" anchor="ctr"/>
          <a:lstStyle>
            <a:lvl1pPr algn="l">
              <a:defRPr sz="4400">
                <a:solidFill>
                  <a:schemeClr val="tx1">
                    <a:lumMod val="65000"/>
                    <a:lumOff val="35000"/>
                  </a:schemeClr>
                </a:solidFill>
                <a:latin typeface="Century Gothic" pitchFamily="34" charset="0"/>
              </a:defRPr>
            </a:lvl1pPr>
          </a:lstStyle>
          <a:p>
            <a:fld id="{BA9B540C-44DA-4F69-89C9-7C84606640D3}" type="slidenum">
              <a:rPr lang="en-US" smtClean="0"/>
              <a:pPr/>
              <a:t>‹#›</a:t>
            </a:fld>
            <a:endParaRPr lang="en-US" dirty="0"/>
          </a:p>
        </p:txBody>
      </p:sp>
      <p:sp>
        <p:nvSpPr>
          <p:cNvPr id="7" name="Oval 6"/>
          <p:cNvSpPr/>
          <p:nvPr/>
        </p:nvSpPr>
        <p:spPr>
          <a:xfrm>
            <a:off x="34676816" y="19931445"/>
            <a:ext cx="347565" cy="259967"/>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lIns="334405" tIns="167203" rIns="334405" bIns="167203" rtlCol="0" anchor="ctr"/>
          <a:lstStyle/>
          <a:p>
            <a:pPr marL="0" algn="ctr" defTabSz="3344052" rtl="0" eaLnBrk="1" latinLnBrk="0" hangingPunct="1"/>
            <a:endParaRPr lang="en-US" sz="6600" kern="1200">
              <a:solidFill>
                <a:schemeClr val="lt1"/>
              </a:solidFill>
              <a:latin typeface="+mn-lt"/>
              <a:ea typeface="+mn-ea"/>
              <a:cs typeface="+mn-cs"/>
            </a:endParaRPr>
          </a:p>
        </p:txBody>
      </p:sp>
      <p:sp>
        <p:nvSpPr>
          <p:cNvPr id="8" name="Oval 7"/>
          <p:cNvSpPr/>
          <p:nvPr/>
        </p:nvSpPr>
        <p:spPr>
          <a:xfrm>
            <a:off x="2333388" y="19931445"/>
            <a:ext cx="347565" cy="259967"/>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lIns="334405" tIns="167203" rIns="334405" bIns="167203" rtlCol="0" anchor="ctr"/>
          <a:lstStyle/>
          <a:p>
            <a:pPr algn="ctr"/>
            <a:endParaRPr lang="en-US"/>
          </a:p>
        </p:txBody>
      </p:sp>
      <p:grpSp>
        <p:nvGrpSpPr>
          <p:cNvPr id="9" name="Group 8"/>
          <p:cNvGrpSpPr/>
          <p:nvPr userDrawn="1"/>
        </p:nvGrpSpPr>
        <p:grpSpPr>
          <a:xfrm>
            <a:off x="0" y="0"/>
            <a:ext cx="37490400" cy="4891798"/>
            <a:chOff x="0" y="0"/>
            <a:chExt cx="37490400" cy="4891798"/>
          </a:xfrm>
          <a:solidFill>
            <a:schemeClr val="tx2">
              <a:lumMod val="75000"/>
            </a:schemeClr>
          </a:solidFill>
        </p:grpSpPr>
        <p:sp>
          <p:nvSpPr>
            <p:cNvPr id="10" name="Rectangle 9"/>
            <p:cNvSpPr/>
            <p:nvPr userDrawn="1"/>
          </p:nvSpPr>
          <p:spPr>
            <a:xfrm>
              <a:off x="0" y="0"/>
              <a:ext cx="37490400" cy="4797724"/>
            </a:xfrm>
            <a:prstGeom prst="rect">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11" name="Straight Connector 10"/>
            <p:cNvCxnSpPr/>
            <p:nvPr userDrawn="1"/>
          </p:nvCxnSpPr>
          <p:spPr>
            <a:xfrm flipH="1">
              <a:off x="0" y="4891798"/>
              <a:ext cx="37490400" cy="0"/>
            </a:xfrm>
            <a:prstGeom prst="line">
              <a:avLst/>
            </a:prstGeom>
            <a:grpFill/>
            <a:ln w="254000" cmpd="sng">
              <a:solidFill>
                <a:schemeClr val="accent1">
                  <a:lumMod val="75000"/>
                </a:schemeClr>
              </a:solidFill>
            </a:ln>
          </p:spPr>
          <p:style>
            <a:lnRef idx="2">
              <a:schemeClr val="accent1"/>
            </a:lnRef>
            <a:fillRef idx="0">
              <a:schemeClr val="accent1"/>
            </a:fillRef>
            <a:effectRef idx="1">
              <a:schemeClr val="accent1"/>
            </a:effectRef>
            <a:fontRef idx="minor">
              <a:schemeClr val="tx1"/>
            </a:fontRef>
          </p:style>
        </p:cxnSp>
      </p:grpSp>
    </p:spTree>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 id="2147483687" r:id="rId13"/>
  </p:sldLayoutIdLst>
  <p:txStyles>
    <p:titleStyle>
      <a:lvl1pPr algn="ctr" defTabSz="3344052" rtl="0" eaLnBrk="1" latinLnBrk="0" hangingPunct="1">
        <a:lnSpc>
          <a:spcPts val="21211"/>
        </a:lnSpc>
        <a:spcBef>
          <a:spcPct val="0"/>
        </a:spcBef>
        <a:buNone/>
        <a:defRPr sz="197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1254020" indent="-1254020" algn="l" defTabSz="3344052" rtl="0" eaLnBrk="1" latinLnBrk="0" hangingPunct="1">
        <a:spcBef>
          <a:spcPct val="20000"/>
        </a:spcBef>
        <a:buFont typeface="Arial" pitchFamily="34" charset="0"/>
        <a:buChar char="•"/>
        <a:defRPr sz="8800" kern="1200">
          <a:solidFill>
            <a:schemeClr val="tx1">
              <a:lumMod val="50000"/>
              <a:lumOff val="50000"/>
            </a:schemeClr>
          </a:solidFill>
          <a:latin typeface="+mj-lt"/>
          <a:ea typeface="+mn-ea"/>
          <a:cs typeface="+mn-cs"/>
        </a:defRPr>
      </a:lvl1pPr>
      <a:lvl2pPr marL="2717042" indent="-1045016" algn="l" defTabSz="3344052" rtl="0" eaLnBrk="1" latinLnBrk="0" hangingPunct="1">
        <a:spcBef>
          <a:spcPct val="20000"/>
        </a:spcBef>
        <a:buFont typeface="Courier New" pitchFamily="49" charset="0"/>
        <a:buChar char="o"/>
        <a:defRPr sz="5900" kern="1200">
          <a:solidFill>
            <a:schemeClr val="tx1">
              <a:lumMod val="50000"/>
              <a:lumOff val="50000"/>
            </a:schemeClr>
          </a:solidFill>
          <a:latin typeface="+mj-lt"/>
          <a:ea typeface="+mn-ea"/>
          <a:cs typeface="+mn-cs"/>
        </a:defRPr>
      </a:lvl2pPr>
      <a:lvl3pPr marL="4180065" indent="-836013" algn="l" defTabSz="3344052" rtl="0" eaLnBrk="1" latinLnBrk="0" hangingPunct="1">
        <a:spcBef>
          <a:spcPct val="20000"/>
        </a:spcBef>
        <a:buFont typeface="Arial" pitchFamily="34" charset="0"/>
        <a:buChar char="•"/>
        <a:defRPr sz="5900" kern="1200">
          <a:solidFill>
            <a:schemeClr val="tx1">
              <a:lumMod val="50000"/>
              <a:lumOff val="50000"/>
            </a:schemeClr>
          </a:solidFill>
          <a:latin typeface="+mj-lt"/>
          <a:ea typeface="+mn-ea"/>
          <a:cs typeface="+mn-cs"/>
        </a:defRPr>
      </a:lvl3pPr>
      <a:lvl4pPr marL="5852091" indent="-836013" algn="l" defTabSz="3344052" rtl="0" eaLnBrk="1" latinLnBrk="0" hangingPunct="1">
        <a:spcBef>
          <a:spcPct val="20000"/>
        </a:spcBef>
        <a:buFont typeface="Courier New" pitchFamily="49" charset="0"/>
        <a:buChar char="o"/>
        <a:defRPr sz="5900" kern="1200">
          <a:solidFill>
            <a:schemeClr val="tx1">
              <a:lumMod val="50000"/>
              <a:lumOff val="50000"/>
            </a:schemeClr>
          </a:solidFill>
          <a:latin typeface="+mj-lt"/>
          <a:ea typeface="+mn-ea"/>
          <a:cs typeface="+mn-cs"/>
        </a:defRPr>
      </a:lvl4pPr>
      <a:lvl5pPr marL="7524118" indent="-836013" algn="l" defTabSz="3344052" rtl="0" eaLnBrk="1" latinLnBrk="0" hangingPunct="1">
        <a:spcBef>
          <a:spcPct val="20000"/>
        </a:spcBef>
        <a:buFont typeface="Arial" pitchFamily="34" charset="0"/>
        <a:buChar char="•"/>
        <a:defRPr sz="5900" kern="1200">
          <a:solidFill>
            <a:schemeClr val="tx1">
              <a:lumMod val="50000"/>
              <a:lumOff val="50000"/>
            </a:schemeClr>
          </a:solidFill>
          <a:latin typeface="+mj-lt"/>
          <a:ea typeface="+mn-ea"/>
          <a:cs typeface="+mn-cs"/>
        </a:defRPr>
      </a:lvl5pPr>
      <a:lvl6pPr marL="9196144" indent="-836013" algn="l" defTabSz="3344052" rtl="0" eaLnBrk="1" latinLnBrk="0" hangingPunct="1">
        <a:spcBef>
          <a:spcPct val="20000"/>
        </a:spcBef>
        <a:buFont typeface="Courier New" pitchFamily="49" charset="0"/>
        <a:buChar char="o"/>
        <a:defRPr sz="5900" kern="1200">
          <a:solidFill>
            <a:schemeClr val="tx1">
              <a:lumMod val="50000"/>
              <a:lumOff val="50000"/>
            </a:schemeClr>
          </a:solidFill>
          <a:latin typeface="+mj-lt"/>
          <a:ea typeface="+mn-ea"/>
          <a:cs typeface="+mn-cs"/>
        </a:defRPr>
      </a:lvl6pPr>
      <a:lvl7pPr marL="10868170" indent="-836013" algn="l" defTabSz="3344052" rtl="0" eaLnBrk="1" latinLnBrk="0" hangingPunct="1">
        <a:spcBef>
          <a:spcPct val="20000"/>
        </a:spcBef>
        <a:buFont typeface="Arial" pitchFamily="34" charset="0"/>
        <a:buChar char="•"/>
        <a:defRPr sz="5900" kern="1200">
          <a:solidFill>
            <a:schemeClr val="tx1">
              <a:lumMod val="50000"/>
              <a:lumOff val="50000"/>
            </a:schemeClr>
          </a:solidFill>
          <a:latin typeface="+mj-lt"/>
          <a:ea typeface="+mn-ea"/>
          <a:cs typeface="+mn-cs"/>
        </a:defRPr>
      </a:lvl7pPr>
      <a:lvl8pPr marL="12540196" indent="-836013" algn="l" defTabSz="3344052" rtl="0" eaLnBrk="1" latinLnBrk="0" hangingPunct="1">
        <a:spcBef>
          <a:spcPct val="20000"/>
        </a:spcBef>
        <a:buFont typeface="Courier New" pitchFamily="49" charset="0"/>
        <a:buChar char="o"/>
        <a:defRPr sz="5900" kern="1200">
          <a:solidFill>
            <a:schemeClr val="tx1">
              <a:lumMod val="50000"/>
              <a:lumOff val="50000"/>
            </a:schemeClr>
          </a:solidFill>
          <a:latin typeface="+mj-lt"/>
          <a:ea typeface="+mn-ea"/>
          <a:cs typeface="+mn-cs"/>
        </a:defRPr>
      </a:lvl8pPr>
      <a:lvl9pPr marL="14212222" indent="-836013" algn="l" defTabSz="3344052" rtl="0" eaLnBrk="1" latinLnBrk="0" hangingPunct="1">
        <a:spcBef>
          <a:spcPct val="20000"/>
        </a:spcBef>
        <a:buFont typeface="Arial" pitchFamily="34" charset="0"/>
        <a:buChar char="•"/>
        <a:defRPr sz="5900" kern="1200">
          <a:solidFill>
            <a:schemeClr val="tx1">
              <a:lumMod val="50000"/>
              <a:lumOff val="50000"/>
            </a:schemeClr>
          </a:solidFill>
          <a:latin typeface="+mj-lt"/>
          <a:ea typeface="+mn-ea"/>
          <a:cs typeface="+mn-cs"/>
        </a:defRPr>
      </a:lvl9pPr>
    </p:bodyStyle>
    <p:otherStyle>
      <a:defPPr>
        <a:defRPr lang="en-US"/>
      </a:defPPr>
      <a:lvl1pPr marL="0" algn="l" defTabSz="3344052" rtl="0" eaLnBrk="1" latinLnBrk="0" hangingPunct="1">
        <a:defRPr sz="6600" kern="1200">
          <a:solidFill>
            <a:schemeClr val="tx1"/>
          </a:solidFill>
          <a:latin typeface="+mn-lt"/>
          <a:ea typeface="+mn-ea"/>
          <a:cs typeface="+mn-cs"/>
        </a:defRPr>
      </a:lvl1pPr>
      <a:lvl2pPr marL="1672026" algn="l" defTabSz="3344052" rtl="0" eaLnBrk="1" latinLnBrk="0" hangingPunct="1">
        <a:defRPr sz="6600" kern="1200">
          <a:solidFill>
            <a:schemeClr val="tx1"/>
          </a:solidFill>
          <a:latin typeface="+mn-lt"/>
          <a:ea typeface="+mn-ea"/>
          <a:cs typeface="+mn-cs"/>
        </a:defRPr>
      </a:lvl2pPr>
      <a:lvl3pPr marL="3344052" algn="l" defTabSz="3344052" rtl="0" eaLnBrk="1" latinLnBrk="0" hangingPunct="1">
        <a:defRPr sz="6600" kern="1200">
          <a:solidFill>
            <a:schemeClr val="tx1"/>
          </a:solidFill>
          <a:latin typeface="+mn-lt"/>
          <a:ea typeface="+mn-ea"/>
          <a:cs typeface="+mn-cs"/>
        </a:defRPr>
      </a:lvl3pPr>
      <a:lvl4pPr marL="5016078" algn="l" defTabSz="3344052" rtl="0" eaLnBrk="1" latinLnBrk="0" hangingPunct="1">
        <a:defRPr sz="6600" kern="1200">
          <a:solidFill>
            <a:schemeClr val="tx1"/>
          </a:solidFill>
          <a:latin typeface="+mn-lt"/>
          <a:ea typeface="+mn-ea"/>
          <a:cs typeface="+mn-cs"/>
        </a:defRPr>
      </a:lvl4pPr>
      <a:lvl5pPr marL="6688104" algn="l" defTabSz="3344052" rtl="0" eaLnBrk="1" latinLnBrk="0" hangingPunct="1">
        <a:defRPr sz="6600" kern="1200">
          <a:solidFill>
            <a:schemeClr val="tx1"/>
          </a:solidFill>
          <a:latin typeface="+mn-lt"/>
          <a:ea typeface="+mn-ea"/>
          <a:cs typeface="+mn-cs"/>
        </a:defRPr>
      </a:lvl5pPr>
      <a:lvl6pPr marL="8360131" algn="l" defTabSz="3344052" rtl="0" eaLnBrk="1" latinLnBrk="0" hangingPunct="1">
        <a:defRPr sz="6600" kern="1200">
          <a:solidFill>
            <a:schemeClr val="tx1"/>
          </a:solidFill>
          <a:latin typeface="+mn-lt"/>
          <a:ea typeface="+mn-ea"/>
          <a:cs typeface="+mn-cs"/>
        </a:defRPr>
      </a:lvl6pPr>
      <a:lvl7pPr marL="10032157" algn="l" defTabSz="3344052" rtl="0" eaLnBrk="1" latinLnBrk="0" hangingPunct="1">
        <a:defRPr sz="6600" kern="1200">
          <a:solidFill>
            <a:schemeClr val="tx1"/>
          </a:solidFill>
          <a:latin typeface="+mn-lt"/>
          <a:ea typeface="+mn-ea"/>
          <a:cs typeface="+mn-cs"/>
        </a:defRPr>
      </a:lvl7pPr>
      <a:lvl8pPr marL="11704183" algn="l" defTabSz="3344052" rtl="0" eaLnBrk="1" latinLnBrk="0" hangingPunct="1">
        <a:defRPr sz="6600" kern="1200">
          <a:solidFill>
            <a:schemeClr val="tx1"/>
          </a:solidFill>
          <a:latin typeface="+mn-lt"/>
          <a:ea typeface="+mn-ea"/>
          <a:cs typeface="+mn-cs"/>
        </a:defRPr>
      </a:lvl8pPr>
      <a:lvl9pPr marL="13376209" algn="l" defTabSz="3344052" rtl="0" eaLnBrk="1" latinLnBrk="0" hangingPunct="1">
        <a:defRPr sz="6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9.xml"/></Relationships>
</file>

<file path=ppt/slides/_rels/slide2.xml.rels><?xml version="1.0" encoding="UTF-8" standalone="yes"?>
<Relationships xmlns="http://schemas.openxmlformats.org/package/2006/relationships"><Relationship Id="rId3" Type="http://schemas.openxmlformats.org/officeDocument/2006/relationships/hyperlink" Target="http://sbhci.org.br/" TargetMode="External"/><Relationship Id="rId2" Type="http://schemas.openxmlformats.org/officeDocument/2006/relationships/hyperlink" Target="http://cgd.swissre.com/features/Risk_factors_for_cardiovascular_disease_in_Brazil.html" TargetMode="External"/><Relationship Id="rId1" Type="http://schemas.openxmlformats.org/officeDocument/2006/relationships/slideLayout" Target="../slideLayouts/slideLayout20.xml"/><Relationship Id="rId4" Type="http://schemas.openxmlformats.org/officeDocument/2006/relationships/hyperlink" Target="http://www2.datasus.gov.br/DATASUS/index.php"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3" name="Table 12"/>
          <p:cNvGraphicFramePr>
            <a:graphicFrameLocks noGrp="1"/>
          </p:cNvGraphicFramePr>
          <p:nvPr>
            <p:extLst>
              <p:ext uri="{D42A27DB-BD31-4B8C-83A1-F6EECF244321}">
                <p14:modId xmlns:p14="http://schemas.microsoft.com/office/powerpoint/2010/main" val="3205744878"/>
              </p:ext>
            </p:extLst>
          </p:nvPr>
        </p:nvGraphicFramePr>
        <p:xfrm>
          <a:off x="18800710" y="9284344"/>
          <a:ext cx="17159231" cy="11403618"/>
        </p:xfrm>
        <a:graphic>
          <a:graphicData uri="http://schemas.openxmlformats.org/drawingml/2006/table">
            <a:tbl>
              <a:tblPr/>
              <a:tblGrid>
                <a:gridCol w="1337083"/>
                <a:gridCol w="3927681"/>
                <a:gridCol w="2562742"/>
                <a:gridCol w="1866345"/>
                <a:gridCol w="1866345"/>
                <a:gridCol w="1866345"/>
                <a:gridCol w="1866345"/>
                <a:gridCol w="1866345"/>
              </a:tblGrid>
              <a:tr h="334176">
                <a:tc gridSpan="2">
                  <a:txBody>
                    <a:bodyPr/>
                    <a:lstStyle/>
                    <a:p>
                      <a:pPr algn="l" fontAlgn="b"/>
                      <a:r>
                        <a:rPr lang="en-US" sz="2400" b="1" i="0" u="sng" strike="noStrike" dirty="0">
                          <a:solidFill>
                            <a:srgbClr val="000000"/>
                          </a:solidFill>
                          <a:effectLst/>
                          <a:latin typeface="Calibri"/>
                        </a:rPr>
                        <a:t>Base - NO STEMI Initiative </a:t>
                      </a:r>
                    </a:p>
                  </a:txBody>
                  <a:tcPr marL="0" marR="0" marT="0" marB="0" anchor="b">
                    <a:lnL>
                      <a:noFill/>
                    </a:lnL>
                    <a:lnR>
                      <a:noFill/>
                    </a:lnR>
                    <a:lnT>
                      <a:noFill/>
                    </a:lnT>
                    <a:lnB>
                      <a:noFill/>
                    </a:lnB>
                  </a:tcPr>
                </a:tc>
                <a:tc hMerge="1">
                  <a:txBody>
                    <a:bodyPr/>
                    <a:lstStyle/>
                    <a:p>
                      <a:endParaRPr lang="en-US"/>
                    </a:p>
                  </a:txBody>
                  <a:tcPr/>
                </a:tc>
                <a:tc>
                  <a:txBody>
                    <a:bodyPr/>
                    <a:lstStyle/>
                    <a:p>
                      <a:pPr algn="l" fontAlgn="b"/>
                      <a:endParaRPr lang="en-US" sz="24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US" sz="24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US" sz="24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US" sz="24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US" sz="24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US" sz="2400" b="0" i="0" u="none" strike="noStrike">
                        <a:solidFill>
                          <a:srgbClr val="000000"/>
                        </a:solidFill>
                        <a:effectLst/>
                        <a:latin typeface="Calibri"/>
                      </a:endParaRPr>
                    </a:p>
                  </a:txBody>
                  <a:tcPr marL="0" marR="0" marT="0" marB="0" anchor="b">
                    <a:lnL>
                      <a:noFill/>
                    </a:lnL>
                    <a:lnR>
                      <a:noFill/>
                    </a:lnR>
                    <a:lnT>
                      <a:noFill/>
                    </a:lnT>
                    <a:lnB>
                      <a:noFill/>
                    </a:lnB>
                  </a:tcPr>
                </a:tc>
              </a:tr>
              <a:tr h="334176">
                <a:tc>
                  <a:txBody>
                    <a:bodyPr/>
                    <a:lstStyle/>
                    <a:p>
                      <a:pPr algn="l" fontAlgn="b"/>
                      <a:endParaRPr lang="en-US" sz="24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US" sz="24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r>
                        <a:rPr lang="en-US" sz="2400" b="1" i="0" u="none" strike="noStrike">
                          <a:solidFill>
                            <a:srgbClr val="FFFFFF"/>
                          </a:solidFill>
                          <a:effectLst/>
                          <a:latin typeface="Calibri"/>
                        </a:rPr>
                        <a:t>Current</a:t>
                      </a:r>
                    </a:p>
                  </a:txBody>
                  <a:tcPr marL="0" marR="0" marT="0" marB="0" anchor="b">
                    <a:lnL>
                      <a:noFill/>
                    </a:lnL>
                    <a:lnR>
                      <a:noFill/>
                    </a:lnR>
                    <a:lnT>
                      <a:noFill/>
                    </a:lnT>
                    <a:lnB>
                      <a:noFill/>
                    </a:lnB>
                    <a:solidFill>
                      <a:srgbClr val="C4BD97"/>
                    </a:solidFill>
                  </a:tcPr>
                </a:tc>
                <a:tc>
                  <a:txBody>
                    <a:bodyPr/>
                    <a:lstStyle/>
                    <a:p>
                      <a:pPr algn="l" fontAlgn="b"/>
                      <a:r>
                        <a:rPr lang="en-US" sz="2400" b="1" i="0" u="none" strike="noStrike">
                          <a:solidFill>
                            <a:srgbClr val="FFFFFF"/>
                          </a:solidFill>
                          <a:effectLst/>
                          <a:latin typeface="Calibri"/>
                        </a:rPr>
                        <a:t>Forecast</a:t>
                      </a:r>
                    </a:p>
                  </a:txBody>
                  <a:tcPr marL="0" marR="0" marT="0" marB="0" anchor="b">
                    <a:lnL>
                      <a:noFill/>
                    </a:lnL>
                    <a:lnR>
                      <a:noFill/>
                    </a:lnR>
                    <a:lnT>
                      <a:noFill/>
                    </a:lnT>
                    <a:lnB>
                      <a:noFill/>
                    </a:lnB>
                    <a:solidFill>
                      <a:srgbClr val="948A54"/>
                    </a:solidFill>
                  </a:tcPr>
                </a:tc>
                <a:tc>
                  <a:txBody>
                    <a:bodyPr/>
                    <a:lstStyle/>
                    <a:p>
                      <a:pPr algn="l" fontAlgn="b"/>
                      <a:r>
                        <a:rPr lang="en-US" sz="2400" b="0" i="0" u="none" strike="noStrike">
                          <a:solidFill>
                            <a:srgbClr val="000000"/>
                          </a:solidFill>
                          <a:effectLst/>
                          <a:latin typeface="Calibri"/>
                        </a:rPr>
                        <a:t> </a:t>
                      </a:r>
                    </a:p>
                  </a:txBody>
                  <a:tcPr marL="0" marR="0" marT="0" marB="0" anchor="b">
                    <a:lnL>
                      <a:noFill/>
                    </a:lnL>
                    <a:lnR>
                      <a:noFill/>
                    </a:lnR>
                    <a:lnT>
                      <a:noFill/>
                    </a:lnT>
                    <a:lnB>
                      <a:noFill/>
                    </a:lnB>
                    <a:solidFill>
                      <a:srgbClr val="948A54"/>
                    </a:solidFill>
                  </a:tcPr>
                </a:tc>
                <a:tc>
                  <a:txBody>
                    <a:bodyPr/>
                    <a:lstStyle/>
                    <a:p>
                      <a:pPr algn="l" fontAlgn="b"/>
                      <a:r>
                        <a:rPr lang="en-US" sz="2400" b="0" i="0" u="none" strike="noStrike">
                          <a:solidFill>
                            <a:srgbClr val="000000"/>
                          </a:solidFill>
                          <a:effectLst/>
                          <a:latin typeface="Calibri"/>
                        </a:rPr>
                        <a:t> </a:t>
                      </a:r>
                    </a:p>
                  </a:txBody>
                  <a:tcPr marL="0" marR="0" marT="0" marB="0" anchor="b">
                    <a:lnL>
                      <a:noFill/>
                    </a:lnL>
                    <a:lnR>
                      <a:noFill/>
                    </a:lnR>
                    <a:lnT>
                      <a:noFill/>
                    </a:lnT>
                    <a:lnB>
                      <a:noFill/>
                    </a:lnB>
                    <a:solidFill>
                      <a:srgbClr val="948A54"/>
                    </a:solidFill>
                  </a:tcPr>
                </a:tc>
                <a:tc>
                  <a:txBody>
                    <a:bodyPr/>
                    <a:lstStyle/>
                    <a:p>
                      <a:pPr algn="l" fontAlgn="b"/>
                      <a:r>
                        <a:rPr lang="en-US" sz="2400" b="0" i="0" u="none" strike="noStrike">
                          <a:solidFill>
                            <a:srgbClr val="000000"/>
                          </a:solidFill>
                          <a:effectLst/>
                          <a:latin typeface="Calibri"/>
                        </a:rPr>
                        <a:t> </a:t>
                      </a:r>
                    </a:p>
                  </a:txBody>
                  <a:tcPr marL="0" marR="0" marT="0" marB="0" anchor="b">
                    <a:lnL>
                      <a:noFill/>
                    </a:lnL>
                    <a:lnR>
                      <a:noFill/>
                    </a:lnR>
                    <a:lnT>
                      <a:noFill/>
                    </a:lnT>
                    <a:lnB>
                      <a:noFill/>
                    </a:lnB>
                    <a:solidFill>
                      <a:srgbClr val="948A54"/>
                    </a:solidFill>
                  </a:tcPr>
                </a:tc>
                <a:tc>
                  <a:txBody>
                    <a:bodyPr/>
                    <a:lstStyle/>
                    <a:p>
                      <a:pPr algn="l" fontAlgn="b"/>
                      <a:r>
                        <a:rPr lang="en-US" sz="2400" b="0" i="0" u="none" strike="noStrike">
                          <a:solidFill>
                            <a:srgbClr val="000000"/>
                          </a:solidFill>
                          <a:effectLst/>
                          <a:latin typeface="Calibri"/>
                        </a:rPr>
                        <a:t> </a:t>
                      </a:r>
                    </a:p>
                  </a:txBody>
                  <a:tcPr marL="0" marR="0" marT="0" marB="0" anchor="b">
                    <a:lnL>
                      <a:noFill/>
                    </a:lnL>
                    <a:lnR>
                      <a:noFill/>
                    </a:lnR>
                    <a:lnT>
                      <a:noFill/>
                    </a:lnT>
                    <a:lnB>
                      <a:noFill/>
                    </a:lnB>
                    <a:solidFill>
                      <a:srgbClr val="948A54"/>
                    </a:solidFill>
                  </a:tcPr>
                </a:tc>
              </a:tr>
              <a:tr h="334176">
                <a:tc>
                  <a:txBody>
                    <a:bodyPr/>
                    <a:lstStyle/>
                    <a:p>
                      <a:pPr algn="l" fontAlgn="b"/>
                      <a:endParaRPr lang="en-US" sz="24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US" sz="24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r" fontAlgn="b"/>
                      <a:r>
                        <a:rPr lang="en-US" sz="2400" b="1" i="0" u="none" strike="noStrike">
                          <a:solidFill>
                            <a:srgbClr val="000000"/>
                          </a:solidFill>
                          <a:effectLst/>
                          <a:latin typeface="Calibri"/>
                        </a:rPr>
                        <a:t>2013</a:t>
                      </a:r>
                    </a:p>
                  </a:txBody>
                  <a:tcPr marL="0" marR="0" marT="0" marB="0" anchor="b">
                    <a:lnL>
                      <a:noFill/>
                    </a:lnL>
                    <a:lnR>
                      <a:noFill/>
                    </a:lnR>
                    <a:lnT>
                      <a:noFill/>
                    </a:lnT>
                    <a:lnB>
                      <a:noFill/>
                    </a:lnB>
                  </a:tcPr>
                </a:tc>
                <a:tc>
                  <a:txBody>
                    <a:bodyPr/>
                    <a:lstStyle/>
                    <a:p>
                      <a:pPr algn="r" fontAlgn="b"/>
                      <a:r>
                        <a:rPr lang="en-US" sz="2400" b="1" i="0" u="none" strike="noStrike">
                          <a:solidFill>
                            <a:srgbClr val="000000"/>
                          </a:solidFill>
                          <a:effectLst/>
                          <a:latin typeface="Calibri"/>
                        </a:rPr>
                        <a:t>2014</a:t>
                      </a:r>
                    </a:p>
                  </a:txBody>
                  <a:tcPr marL="0" marR="0" marT="0" marB="0" anchor="b">
                    <a:lnL>
                      <a:noFill/>
                    </a:lnL>
                    <a:lnR>
                      <a:noFill/>
                    </a:lnR>
                    <a:lnT>
                      <a:noFill/>
                    </a:lnT>
                    <a:lnB>
                      <a:noFill/>
                    </a:lnB>
                  </a:tcPr>
                </a:tc>
                <a:tc>
                  <a:txBody>
                    <a:bodyPr/>
                    <a:lstStyle/>
                    <a:p>
                      <a:pPr algn="r" fontAlgn="b"/>
                      <a:r>
                        <a:rPr lang="en-US" sz="2400" b="1" i="0" u="none" strike="noStrike">
                          <a:solidFill>
                            <a:srgbClr val="000000"/>
                          </a:solidFill>
                          <a:effectLst/>
                          <a:latin typeface="Calibri"/>
                        </a:rPr>
                        <a:t>2015</a:t>
                      </a:r>
                    </a:p>
                  </a:txBody>
                  <a:tcPr marL="0" marR="0" marT="0" marB="0" anchor="b">
                    <a:lnL>
                      <a:noFill/>
                    </a:lnL>
                    <a:lnR>
                      <a:noFill/>
                    </a:lnR>
                    <a:lnT>
                      <a:noFill/>
                    </a:lnT>
                    <a:lnB>
                      <a:noFill/>
                    </a:lnB>
                  </a:tcPr>
                </a:tc>
                <a:tc>
                  <a:txBody>
                    <a:bodyPr/>
                    <a:lstStyle/>
                    <a:p>
                      <a:pPr algn="r" fontAlgn="b"/>
                      <a:r>
                        <a:rPr lang="en-US" sz="2400" b="1" i="0" u="none" strike="noStrike">
                          <a:solidFill>
                            <a:srgbClr val="000000"/>
                          </a:solidFill>
                          <a:effectLst/>
                          <a:latin typeface="Calibri"/>
                        </a:rPr>
                        <a:t>2016</a:t>
                      </a:r>
                    </a:p>
                  </a:txBody>
                  <a:tcPr marL="0" marR="0" marT="0" marB="0" anchor="b">
                    <a:lnL>
                      <a:noFill/>
                    </a:lnL>
                    <a:lnR>
                      <a:noFill/>
                    </a:lnR>
                    <a:lnT>
                      <a:noFill/>
                    </a:lnT>
                    <a:lnB>
                      <a:noFill/>
                    </a:lnB>
                  </a:tcPr>
                </a:tc>
                <a:tc>
                  <a:txBody>
                    <a:bodyPr/>
                    <a:lstStyle/>
                    <a:p>
                      <a:pPr algn="r" fontAlgn="b"/>
                      <a:r>
                        <a:rPr lang="en-US" sz="2400" b="1" i="0" u="none" strike="noStrike">
                          <a:solidFill>
                            <a:srgbClr val="000000"/>
                          </a:solidFill>
                          <a:effectLst/>
                          <a:latin typeface="Calibri"/>
                        </a:rPr>
                        <a:t>2017</a:t>
                      </a:r>
                    </a:p>
                  </a:txBody>
                  <a:tcPr marL="0" marR="0" marT="0" marB="0" anchor="b">
                    <a:lnL>
                      <a:noFill/>
                    </a:lnL>
                    <a:lnR>
                      <a:noFill/>
                    </a:lnR>
                    <a:lnT>
                      <a:noFill/>
                    </a:lnT>
                    <a:lnB>
                      <a:noFill/>
                    </a:lnB>
                  </a:tcPr>
                </a:tc>
                <a:tc>
                  <a:txBody>
                    <a:bodyPr/>
                    <a:lstStyle/>
                    <a:p>
                      <a:pPr algn="r" fontAlgn="b"/>
                      <a:r>
                        <a:rPr lang="en-US" sz="2400" b="1" i="0" u="none" strike="noStrike">
                          <a:solidFill>
                            <a:srgbClr val="000000"/>
                          </a:solidFill>
                          <a:effectLst/>
                          <a:latin typeface="Calibri"/>
                        </a:rPr>
                        <a:t>2018</a:t>
                      </a:r>
                    </a:p>
                  </a:txBody>
                  <a:tcPr marL="0" marR="0" marT="0" marB="0" anchor="b">
                    <a:lnL>
                      <a:noFill/>
                    </a:lnL>
                    <a:lnR>
                      <a:noFill/>
                    </a:lnR>
                    <a:lnT>
                      <a:noFill/>
                    </a:lnT>
                    <a:lnB>
                      <a:noFill/>
                    </a:lnB>
                  </a:tcPr>
                </a:tc>
              </a:tr>
              <a:tr h="334176">
                <a:tc>
                  <a:txBody>
                    <a:bodyPr/>
                    <a:lstStyle/>
                    <a:p>
                      <a:pPr algn="l" fontAlgn="b"/>
                      <a:endParaRPr lang="en-US" sz="24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r>
                        <a:rPr lang="en-US" sz="2400" b="0" i="0" u="none" strike="noStrike">
                          <a:solidFill>
                            <a:srgbClr val="000000"/>
                          </a:solidFill>
                          <a:effectLst/>
                          <a:latin typeface="Calibri"/>
                        </a:rPr>
                        <a:t>% STEMI Admissions &lt;12hrs</a:t>
                      </a:r>
                    </a:p>
                  </a:txBody>
                  <a:tcPr marL="0" marR="0" marT="0" marB="0" anchor="b">
                    <a:lnL>
                      <a:noFill/>
                    </a:lnL>
                    <a:lnR>
                      <a:noFill/>
                    </a:lnR>
                    <a:lnT>
                      <a:noFill/>
                    </a:lnT>
                    <a:lnB>
                      <a:noFill/>
                    </a:lnB>
                  </a:tcPr>
                </a:tc>
                <a:tc>
                  <a:txBody>
                    <a:bodyPr/>
                    <a:lstStyle/>
                    <a:p>
                      <a:pPr algn="r" fontAlgn="b"/>
                      <a:r>
                        <a:rPr lang="en-US" sz="2400" b="0" i="0" u="none" strike="noStrike">
                          <a:solidFill>
                            <a:srgbClr val="000000"/>
                          </a:solidFill>
                          <a:effectLst/>
                          <a:latin typeface="Calibri"/>
                        </a:rPr>
                        <a:t>38%</a:t>
                      </a:r>
                    </a:p>
                  </a:txBody>
                  <a:tcPr marL="0" marR="0" marT="0" marB="0" anchor="b">
                    <a:lnL>
                      <a:noFill/>
                    </a:lnL>
                    <a:lnR>
                      <a:noFill/>
                    </a:lnR>
                    <a:lnT>
                      <a:noFill/>
                    </a:lnT>
                    <a:lnB>
                      <a:noFill/>
                    </a:lnB>
                  </a:tcPr>
                </a:tc>
                <a:tc>
                  <a:txBody>
                    <a:bodyPr/>
                    <a:lstStyle/>
                    <a:p>
                      <a:pPr algn="r" fontAlgn="b"/>
                      <a:r>
                        <a:rPr lang="en-US" sz="2400" b="0" i="0" u="none" strike="noStrike">
                          <a:solidFill>
                            <a:srgbClr val="000000"/>
                          </a:solidFill>
                          <a:effectLst/>
                          <a:latin typeface="Calibri"/>
                        </a:rPr>
                        <a:t>38%</a:t>
                      </a:r>
                    </a:p>
                  </a:txBody>
                  <a:tcPr marL="0" marR="0" marT="0" marB="0" anchor="b">
                    <a:lnL>
                      <a:noFill/>
                    </a:lnL>
                    <a:lnR>
                      <a:noFill/>
                    </a:lnR>
                    <a:lnT>
                      <a:noFill/>
                    </a:lnT>
                    <a:lnB>
                      <a:noFill/>
                    </a:lnB>
                  </a:tcPr>
                </a:tc>
                <a:tc>
                  <a:txBody>
                    <a:bodyPr/>
                    <a:lstStyle/>
                    <a:p>
                      <a:pPr algn="r" fontAlgn="b"/>
                      <a:r>
                        <a:rPr lang="en-US" sz="2400" b="0" i="0" u="none" strike="noStrike">
                          <a:solidFill>
                            <a:srgbClr val="000000"/>
                          </a:solidFill>
                          <a:effectLst/>
                          <a:latin typeface="Calibri"/>
                        </a:rPr>
                        <a:t>38%</a:t>
                      </a:r>
                    </a:p>
                  </a:txBody>
                  <a:tcPr marL="0" marR="0" marT="0" marB="0" anchor="b">
                    <a:lnL>
                      <a:noFill/>
                    </a:lnL>
                    <a:lnR>
                      <a:noFill/>
                    </a:lnR>
                    <a:lnT>
                      <a:noFill/>
                    </a:lnT>
                    <a:lnB>
                      <a:noFill/>
                    </a:lnB>
                  </a:tcPr>
                </a:tc>
                <a:tc>
                  <a:txBody>
                    <a:bodyPr/>
                    <a:lstStyle/>
                    <a:p>
                      <a:pPr algn="r" fontAlgn="b"/>
                      <a:r>
                        <a:rPr lang="en-US" sz="2400" b="0" i="0" u="none" strike="noStrike">
                          <a:solidFill>
                            <a:srgbClr val="000000"/>
                          </a:solidFill>
                          <a:effectLst/>
                          <a:latin typeface="Calibri"/>
                        </a:rPr>
                        <a:t>38%</a:t>
                      </a:r>
                    </a:p>
                  </a:txBody>
                  <a:tcPr marL="0" marR="0" marT="0" marB="0" anchor="b">
                    <a:lnL>
                      <a:noFill/>
                    </a:lnL>
                    <a:lnR>
                      <a:noFill/>
                    </a:lnR>
                    <a:lnT>
                      <a:noFill/>
                    </a:lnT>
                    <a:lnB>
                      <a:noFill/>
                    </a:lnB>
                  </a:tcPr>
                </a:tc>
                <a:tc>
                  <a:txBody>
                    <a:bodyPr/>
                    <a:lstStyle/>
                    <a:p>
                      <a:pPr algn="r" fontAlgn="b"/>
                      <a:r>
                        <a:rPr lang="en-US" sz="2400" b="0" i="0" u="none" strike="noStrike">
                          <a:solidFill>
                            <a:srgbClr val="000000"/>
                          </a:solidFill>
                          <a:effectLst/>
                          <a:latin typeface="Calibri"/>
                        </a:rPr>
                        <a:t>38%</a:t>
                      </a:r>
                    </a:p>
                  </a:txBody>
                  <a:tcPr marL="0" marR="0" marT="0" marB="0" anchor="b">
                    <a:lnL>
                      <a:noFill/>
                    </a:lnL>
                    <a:lnR>
                      <a:noFill/>
                    </a:lnR>
                    <a:lnT>
                      <a:noFill/>
                    </a:lnT>
                    <a:lnB>
                      <a:noFill/>
                    </a:lnB>
                  </a:tcPr>
                </a:tc>
                <a:tc>
                  <a:txBody>
                    <a:bodyPr/>
                    <a:lstStyle/>
                    <a:p>
                      <a:pPr algn="r" fontAlgn="b"/>
                      <a:r>
                        <a:rPr lang="en-US" sz="2400" b="0" i="0" u="none" strike="noStrike">
                          <a:solidFill>
                            <a:srgbClr val="000000"/>
                          </a:solidFill>
                          <a:effectLst/>
                          <a:latin typeface="Calibri"/>
                        </a:rPr>
                        <a:t>38%</a:t>
                      </a:r>
                    </a:p>
                  </a:txBody>
                  <a:tcPr marL="0" marR="0" marT="0" marB="0" anchor="b">
                    <a:lnL>
                      <a:noFill/>
                    </a:lnL>
                    <a:lnR>
                      <a:noFill/>
                    </a:lnR>
                    <a:lnT>
                      <a:noFill/>
                    </a:lnT>
                    <a:lnB>
                      <a:noFill/>
                    </a:lnB>
                  </a:tcPr>
                </a:tc>
              </a:tr>
              <a:tr h="334176">
                <a:tc>
                  <a:txBody>
                    <a:bodyPr/>
                    <a:lstStyle/>
                    <a:p>
                      <a:pPr algn="l" fontAlgn="b"/>
                      <a:endParaRPr lang="en-US" sz="24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US" sz="24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US" sz="24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r>
                        <a:rPr lang="en-US" sz="2400" b="0" i="0" u="none" strike="noStrike">
                          <a:solidFill>
                            <a:srgbClr val="000000"/>
                          </a:solidFill>
                          <a:effectLst/>
                          <a:latin typeface="Calibri"/>
                        </a:rPr>
                        <a:t> </a:t>
                      </a:r>
                    </a:p>
                  </a:txBody>
                  <a:tcPr marL="0" marR="0" marT="0" marB="0" anchor="b">
                    <a:lnL>
                      <a:noFill/>
                    </a:lnL>
                    <a:lnR>
                      <a:noFill/>
                    </a:lnR>
                    <a:lnT>
                      <a:noFill/>
                    </a:lnT>
                    <a:lnB>
                      <a:noFill/>
                    </a:lnB>
                  </a:tcPr>
                </a:tc>
                <a:tc>
                  <a:txBody>
                    <a:bodyPr/>
                    <a:lstStyle/>
                    <a:p>
                      <a:pPr algn="l" fontAlgn="b"/>
                      <a:endParaRPr lang="en-US" sz="24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US" sz="24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US" sz="24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US" sz="2400" b="0" i="0" u="none" strike="noStrike">
                        <a:solidFill>
                          <a:srgbClr val="000000"/>
                        </a:solidFill>
                        <a:effectLst/>
                        <a:latin typeface="Calibri"/>
                      </a:endParaRPr>
                    </a:p>
                  </a:txBody>
                  <a:tcPr marL="0" marR="0" marT="0" marB="0" anchor="b">
                    <a:lnL>
                      <a:noFill/>
                    </a:lnL>
                    <a:lnR>
                      <a:noFill/>
                    </a:lnR>
                    <a:lnT>
                      <a:noFill/>
                    </a:lnT>
                    <a:lnB>
                      <a:noFill/>
                    </a:lnB>
                  </a:tcPr>
                </a:tc>
              </a:tr>
              <a:tr h="334176">
                <a:tc>
                  <a:txBody>
                    <a:bodyPr/>
                    <a:lstStyle/>
                    <a:p>
                      <a:pPr algn="l" fontAlgn="b"/>
                      <a:endParaRPr lang="en-US" sz="24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r>
                        <a:rPr lang="en-US" sz="2400" b="0" i="0" u="none" strike="noStrike">
                          <a:solidFill>
                            <a:srgbClr val="000000"/>
                          </a:solidFill>
                          <a:effectLst/>
                          <a:latin typeface="Calibri"/>
                        </a:rPr>
                        <a:t>   no reperfusion</a:t>
                      </a:r>
                    </a:p>
                  </a:txBody>
                  <a:tcPr marL="0" marR="0" marT="0" marB="0" anchor="b">
                    <a:lnL>
                      <a:noFill/>
                    </a:lnL>
                    <a:lnR>
                      <a:noFill/>
                    </a:lnR>
                    <a:lnT>
                      <a:noFill/>
                    </a:lnT>
                    <a:lnB>
                      <a:noFill/>
                    </a:lnB>
                  </a:tcPr>
                </a:tc>
                <a:tc>
                  <a:txBody>
                    <a:bodyPr/>
                    <a:lstStyle/>
                    <a:p>
                      <a:pPr algn="r" fontAlgn="b"/>
                      <a:r>
                        <a:rPr lang="en-US" sz="2400" b="0" i="0" u="none" strike="noStrike">
                          <a:solidFill>
                            <a:srgbClr val="000000"/>
                          </a:solidFill>
                          <a:effectLst/>
                          <a:latin typeface="Calibri"/>
                        </a:rPr>
                        <a:t>45%</a:t>
                      </a:r>
                    </a:p>
                  </a:txBody>
                  <a:tcPr marL="0" marR="0" marT="0" marB="0" anchor="b">
                    <a:lnL>
                      <a:noFill/>
                    </a:lnL>
                    <a:lnR>
                      <a:noFill/>
                    </a:lnR>
                    <a:lnT>
                      <a:noFill/>
                    </a:lnT>
                    <a:lnB>
                      <a:noFill/>
                    </a:lnB>
                  </a:tcPr>
                </a:tc>
                <a:tc>
                  <a:txBody>
                    <a:bodyPr/>
                    <a:lstStyle/>
                    <a:p>
                      <a:pPr algn="r" fontAlgn="b"/>
                      <a:r>
                        <a:rPr lang="en-US" sz="2400" b="0" i="0" u="none" strike="noStrike">
                          <a:solidFill>
                            <a:srgbClr val="000000"/>
                          </a:solidFill>
                          <a:effectLst/>
                          <a:latin typeface="Calibri"/>
                        </a:rPr>
                        <a:t>45%</a:t>
                      </a:r>
                    </a:p>
                  </a:txBody>
                  <a:tcPr marL="0" marR="0" marT="0" marB="0" anchor="b">
                    <a:lnL>
                      <a:noFill/>
                    </a:lnL>
                    <a:lnR>
                      <a:noFill/>
                    </a:lnR>
                    <a:lnT>
                      <a:noFill/>
                    </a:lnT>
                    <a:lnB>
                      <a:noFill/>
                    </a:lnB>
                  </a:tcPr>
                </a:tc>
                <a:tc>
                  <a:txBody>
                    <a:bodyPr/>
                    <a:lstStyle/>
                    <a:p>
                      <a:pPr algn="r" fontAlgn="b"/>
                      <a:r>
                        <a:rPr lang="en-US" sz="2400" b="0" i="0" u="none" strike="noStrike">
                          <a:solidFill>
                            <a:srgbClr val="000000"/>
                          </a:solidFill>
                          <a:effectLst/>
                          <a:latin typeface="Calibri"/>
                        </a:rPr>
                        <a:t>45%</a:t>
                      </a:r>
                    </a:p>
                  </a:txBody>
                  <a:tcPr marL="0" marR="0" marT="0" marB="0" anchor="b">
                    <a:lnL>
                      <a:noFill/>
                    </a:lnL>
                    <a:lnR>
                      <a:noFill/>
                    </a:lnR>
                    <a:lnT>
                      <a:noFill/>
                    </a:lnT>
                    <a:lnB>
                      <a:noFill/>
                    </a:lnB>
                  </a:tcPr>
                </a:tc>
                <a:tc>
                  <a:txBody>
                    <a:bodyPr/>
                    <a:lstStyle/>
                    <a:p>
                      <a:pPr algn="r" fontAlgn="b"/>
                      <a:r>
                        <a:rPr lang="en-US" sz="2400" b="0" i="0" u="none" strike="noStrike">
                          <a:solidFill>
                            <a:srgbClr val="000000"/>
                          </a:solidFill>
                          <a:effectLst/>
                          <a:latin typeface="Calibri"/>
                        </a:rPr>
                        <a:t>45%</a:t>
                      </a:r>
                    </a:p>
                  </a:txBody>
                  <a:tcPr marL="0" marR="0" marT="0" marB="0" anchor="b">
                    <a:lnL>
                      <a:noFill/>
                    </a:lnL>
                    <a:lnR>
                      <a:noFill/>
                    </a:lnR>
                    <a:lnT>
                      <a:noFill/>
                    </a:lnT>
                    <a:lnB>
                      <a:noFill/>
                    </a:lnB>
                  </a:tcPr>
                </a:tc>
                <a:tc>
                  <a:txBody>
                    <a:bodyPr/>
                    <a:lstStyle/>
                    <a:p>
                      <a:pPr algn="r" fontAlgn="b"/>
                      <a:r>
                        <a:rPr lang="en-US" sz="2400" b="0" i="0" u="none" strike="noStrike">
                          <a:solidFill>
                            <a:srgbClr val="000000"/>
                          </a:solidFill>
                          <a:effectLst/>
                          <a:latin typeface="Calibri"/>
                        </a:rPr>
                        <a:t>45%</a:t>
                      </a:r>
                    </a:p>
                  </a:txBody>
                  <a:tcPr marL="0" marR="0" marT="0" marB="0" anchor="b">
                    <a:lnL>
                      <a:noFill/>
                    </a:lnL>
                    <a:lnR>
                      <a:noFill/>
                    </a:lnR>
                    <a:lnT>
                      <a:noFill/>
                    </a:lnT>
                    <a:lnB>
                      <a:noFill/>
                    </a:lnB>
                  </a:tcPr>
                </a:tc>
                <a:tc>
                  <a:txBody>
                    <a:bodyPr/>
                    <a:lstStyle/>
                    <a:p>
                      <a:pPr algn="r" fontAlgn="b"/>
                      <a:r>
                        <a:rPr lang="en-US" sz="2400" b="0" i="0" u="none" strike="noStrike">
                          <a:solidFill>
                            <a:srgbClr val="000000"/>
                          </a:solidFill>
                          <a:effectLst/>
                          <a:latin typeface="Calibri"/>
                        </a:rPr>
                        <a:t>45%</a:t>
                      </a:r>
                    </a:p>
                  </a:txBody>
                  <a:tcPr marL="0" marR="0" marT="0" marB="0" anchor="b">
                    <a:lnL>
                      <a:noFill/>
                    </a:lnL>
                    <a:lnR>
                      <a:noFill/>
                    </a:lnR>
                    <a:lnT>
                      <a:noFill/>
                    </a:lnT>
                    <a:lnB>
                      <a:noFill/>
                    </a:lnB>
                  </a:tcPr>
                </a:tc>
              </a:tr>
              <a:tr h="334176">
                <a:tc>
                  <a:txBody>
                    <a:bodyPr/>
                    <a:lstStyle/>
                    <a:p>
                      <a:pPr algn="l" fontAlgn="b"/>
                      <a:endParaRPr lang="en-US" sz="24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r>
                        <a:rPr lang="en-US" sz="2400" b="0" i="0" u="none" strike="noStrike">
                          <a:solidFill>
                            <a:srgbClr val="000000"/>
                          </a:solidFill>
                          <a:effectLst/>
                          <a:latin typeface="Calibri"/>
                        </a:rPr>
                        <a:t>   thrombolytics</a:t>
                      </a:r>
                    </a:p>
                  </a:txBody>
                  <a:tcPr marL="0" marR="0" marT="0" marB="0" anchor="b">
                    <a:lnL>
                      <a:noFill/>
                    </a:lnL>
                    <a:lnR>
                      <a:noFill/>
                    </a:lnR>
                    <a:lnT>
                      <a:noFill/>
                    </a:lnT>
                    <a:lnB>
                      <a:noFill/>
                    </a:lnB>
                  </a:tcPr>
                </a:tc>
                <a:tc>
                  <a:txBody>
                    <a:bodyPr/>
                    <a:lstStyle/>
                    <a:p>
                      <a:pPr algn="r" fontAlgn="b"/>
                      <a:r>
                        <a:rPr lang="en-US" sz="2400" b="0" i="0" u="none" strike="noStrike" dirty="0">
                          <a:solidFill>
                            <a:srgbClr val="000000"/>
                          </a:solidFill>
                          <a:effectLst/>
                          <a:latin typeface="Calibri"/>
                        </a:rPr>
                        <a:t>31%</a:t>
                      </a:r>
                    </a:p>
                  </a:txBody>
                  <a:tcPr marL="0" marR="0" marT="0" marB="0" anchor="b">
                    <a:lnL>
                      <a:noFill/>
                    </a:lnL>
                    <a:lnR>
                      <a:noFill/>
                    </a:lnR>
                    <a:lnT>
                      <a:noFill/>
                    </a:lnT>
                    <a:lnB>
                      <a:noFill/>
                    </a:lnB>
                  </a:tcPr>
                </a:tc>
                <a:tc>
                  <a:txBody>
                    <a:bodyPr/>
                    <a:lstStyle/>
                    <a:p>
                      <a:pPr algn="r" fontAlgn="b"/>
                      <a:r>
                        <a:rPr lang="en-US" sz="2400" b="0" i="0" u="none" strike="noStrike">
                          <a:solidFill>
                            <a:srgbClr val="000000"/>
                          </a:solidFill>
                          <a:effectLst/>
                          <a:latin typeface="Calibri"/>
                        </a:rPr>
                        <a:t>31%</a:t>
                      </a:r>
                    </a:p>
                  </a:txBody>
                  <a:tcPr marL="0" marR="0" marT="0" marB="0" anchor="b">
                    <a:lnL>
                      <a:noFill/>
                    </a:lnL>
                    <a:lnR>
                      <a:noFill/>
                    </a:lnR>
                    <a:lnT>
                      <a:noFill/>
                    </a:lnT>
                    <a:lnB>
                      <a:noFill/>
                    </a:lnB>
                  </a:tcPr>
                </a:tc>
                <a:tc>
                  <a:txBody>
                    <a:bodyPr/>
                    <a:lstStyle/>
                    <a:p>
                      <a:pPr algn="r" fontAlgn="b"/>
                      <a:r>
                        <a:rPr lang="en-US" sz="2400" b="0" i="0" u="none" strike="noStrike">
                          <a:solidFill>
                            <a:srgbClr val="000000"/>
                          </a:solidFill>
                          <a:effectLst/>
                          <a:latin typeface="Calibri"/>
                        </a:rPr>
                        <a:t>31%</a:t>
                      </a:r>
                    </a:p>
                  </a:txBody>
                  <a:tcPr marL="0" marR="0" marT="0" marB="0" anchor="b">
                    <a:lnL>
                      <a:noFill/>
                    </a:lnL>
                    <a:lnR>
                      <a:noFill/>
                    </a:lnR>
                    <a:lnT>
                      <a:noFill/>
                    </a:lnT>
                    <a:lnB>
                      <a:noFill/>
                    </a:lnB>
                  </a:tcPr>
                </a:tc>
                <a:tc>
                  <a:txBody>
                    <a:bodyPr/>
                    <a:lstStyle/>
                    <a:p>
                      <a:pPr algn="r" fontAlgn="b"/>
                      <a:r>
                        <a:rPr lang="en-US" sz="2400" b="0" i="0" u="none" strike="noStrike">
                          <a:solidFill>
                            <a:srgbClr val="000000"/>
                          </a:solidFill>
                          <a:effectLst/>
                          <a:latin typeface="Calibri"/>
                        </a:rPr>
                        <a:t>31%</a:t>
                      </a:r>
                    </a:p>
                  </a:txBody>
                  <a:tcPr marL="0" marR="0" marT="0" marB="0" anchor="b">
                    <a:lnL>
                      <a:noFill/>
                    </a:lnL>
                    <a:lnR>
                      <a:noFill/>
                    </a:lnR>
                    <a:lnT>
                      <a:noFill/>
                    </a:lnT>
                    <a:lnB>
                      <a:noFill/>
                    </a:lnB>
                  </a:tcPr>
                </a:tc>
                <a:tc>
                  <a:txBody>
                    <a:bodyPr/>
                    <a:lstStyle/>
                    <a:p>
                      <a:pPr algn="r" fontAlgn="b"/>
                      <a:r>
                        <a:rPr lang="en-US" sz="2400" b="0" i="0" u="none" strike="noStrike">
                          <a:solidFill>
                            <a:srgbClr val="000000"/>
                          </a:solidFill>
                          <a:effectLst/>
                          <a:latin typeface="Calibri"/>
                        </a:rPr>
                        <a:t>31%</a:t>
                      </a:r>
                    </a:p>
                  </a:txBody>
                  <a:tcPr marL="0" marR="0" marT="0" marB="0" anchor="b">
                    <a:lnL>
                      <a:noFill/>
                    </a:lnL>
                    <a:lnR>
                      <a:noFill/>
                    </a:lnR>
                    <a:lnT>
                      <a:noFill/>
                    </a:lnT>
                    <a:lnB>
                      <a:noFill/>
                    </a:lnB>
                  </a:tcPr>
                </a:tc>
                <a:tc>
                  <a:txBody>
                    <a:bodyPr/>
                    <a:lstStyle/>
                    <a:p>
                      <a:pPr algn="r" fontAlgn="b"/>
                      <a:r>
                        <a:rPr lang="en-US" sz="2400" b="0" i="0" u="none" strike="noStrike">
                          <a:solidFill>
                            <a:srgbClr val="000000"/>
                          </a:solidFill>
                          <a:effectLst/>
                          <a:latin typeface="Calibri"/>
                        </a:rPr>
                        <a:t>31%</a:t>
                      </a:r>
                    </a:p>
                  </a:txBody>
                  <a:tcPr marL="0" marR="0" marT="0" marB="0" anchor="b">
                    <a:lnL>
                      <a:noFill/>
                    </a:lnL>
                    <a:lnR>
                      <a:noFill/>
                    </a:lnR>
                    <a:lnT>
                      <a:noFill/>
                    </a:lnT>
                    <a:lnB>
                      <a:noFill/>
                    </a:lnB>
                  </a:tcPr>
                </a:tc>
              </a:tr>
              <a:tr h="334176">
                <a:tc>
                  <a:txBody>
                    <a:bodyPr/>
                    <a:lstStyle/>
                    <a:p>
                      <a:pPr algn="l" fontAlgn="b"/>
                      <a:endParaRPr lang="en-US" sz="24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r>
                        <a:rPr lang="en-US" sz="2400" b="0" i="0" u="none" strike="noStrike">
                          <a:solidFill>
                            <a:srgbClr val="000000"/>
                          </a:solidFill>
                          <a:effectLst/>
                          <a:latin typeface="Calibri"/>
                        </a:rPr>
                        <a:t>   PCI</a:t>
                      </a:r>
                    </a:p>
                  </a:txBody>
                  <a:tcPr marL="0" marR="0" marT="0" marB="0" anchor="b">
                    <a:lnL>
                      <a:noFill/>
                    </a:lnL>
                    <a:lnR>
                      <a:noFill/>
                    </a:lnR>
                    <a:lnT>
                      <a:noFill/>
                    </a:lnT>
                    <a:lnB>
                      <a:noFill/>
                    </a:lnB>
                  </a:tcPr>
                </a:tc>
                <a:tc>
                  <a:txBody>
                    <a:bodyPr/>
                    <a:lstStyle/>
                    <a:p>
                      <a:pPr algn="r" fontAlgn="b"/>
                      <a:r>
                        <a:rPr lang="en-US" sz="2400" b="0" i="0" u="none" strike="noStrike">
                          <a:solidFill>
                            <a:srgbClr val="000000"/>
                          </a:solidFill>
                          <a:effectLst/>
                          <a:latin typeface="Calibri"/>
                        </a:rPr>
                        <a:t>19%</a:t>
                      </a:r>
                    </a:p>
                  </a:txBody>
                  <a:tcPr marL="0" marR="0" marT="0" marB="0" anchor="b">
                    <a:lnL>
                      <a:noFill/>
                    </a:lnL>
                    <a:lnR>
                      <a:noFill/>
                    </a:lnR>
                    <a:lnT>
                      <a:noFill/>
                    </a:lnT>
                    <a:lnB>
                      <a:noFill/>
                    </a:lnB>
                  </a:tcPr>
                </a:tc>
                <a:tc>
                  <a:txBody>
                    <a:bodyPr/>
                    <a:lstStyle/>
                    <a:p>
                      <a:pPr algn="r" fontAlgn="b"/>
                      <a:r>
                        <a:rPr lang="en-US" sz="2400" b="0" i="0" u="none" strike="noStrike">
                          <a:solidFill>
                            <a:srgbClr val="000000"/>
                          </a:solidFill>
                          <a:effectLst/>
                          <a:latin typeface="Calibri"/>
                        </a:rPr>
                        <a:t>19%</a:t>
                      </a:r>
                    </a:p>
                  </a:txBody>
                  <a:tcPr marL="0" marR="0" marT="0" marB="0" anchor="b">
                    <a:lnL>
                      <a:noFill/>
                    </a:lnL>
                    <a:lnR>
                      <a:noFill/>
                    </a:lnR>
                    <a:lnT>
                      <a:noFill/>
                    </a:lnT>
                    <a:lnB>
                      <a:noFill/>
                    </a:lnB>
                  </a:tcPr>
                </a:tc>
                <a:tc>
                  <a:txBody>
                    <a:bodyPr/>
                    <a:lstStyle/>
                    <a:p>
                      <a:pPr algn="r" fontAlgn="b"/>
                      <a:r>
                        <a:rPr lang="en-US" sz="2400" b="0" i="0" u="none" strike="noStrike">
                          <a:solidFill>
                            <a:srgbClr val="000000"/>
                          </a:solidFill>
                          <a:effectLst/>
                          <a:latin typeface="Calibri"/>
                        </a:rPr>
                        <a:t>19%</a:t>
                      </a:r>
                    </a:p>
                  </a:txBody>
                  <a:tcPr marL="0" marR="0" marT="0" marB="0" anchor="b">
                    <a:lnL>
                      <a:noFill/>
                    </a:lnL>
                    <a:lnR>
                      <a:noFill/>
                    </a:lnR>
                    <a:lnT>
                      <a:noFill/>
                    </a:lnT>
                    <a:lnB>
                      <a:noFill/>
                    </a:lnB>
                  </a:tcPr>
                </a:tc>
                <a:tc>
                  <a:txBody>
                    <a:bodyPr/>
                    <a:lstStyle/>
                    <a:p>
                      <a:pPr algn="r" fontAlgn="b"/>
                      <a:r>
                        <a:rPr lang="en-US" sz="2400" b="0" i="0" u="none" strike="noStrike">
                          <a:solidFill>
                            <a:srgbClr val="000000"/>
                          </a:solidFill>
                          <a:effectLst/>
                          <a:latin typeface="Calibri"/>
                        </a:rPr>
                        <a:t>19%</a:t>
                      </a:r>
                    </a:p>
                  </a:txBody>
                  <a:tcPr marL="0" marR="0" marT="0" marB="0" anchor="b">
                    <a:lnL>
                      <a:noFill/>
                    </a:lnL>
                    <a:lnR>
                      <a:noFill/>
                    </a:lnR>
                    <a:lnT>
                      <a:noFill/>
                    </a:lnT>
                    <a:lnB>
                      <a:noFill/>
                    </a:lnB>
                  </a:tcPr>
                </a:tc>
                <a:tc>
                  <a:txBody>
                    <a:bodyPr/>
                    <a:lstStyle/>
                    <a:p>
                      <a:pPr algn="r" fontAlgn="b"/>
                      <a:r>
                        <a:rPr lang="en-US" sz="2400" b="0" i="0" u="none" strike="noStrike">
                          <a:solidFill>
                            <a:srgbClr val="000000"/>
                          </a:solidFill>
                          <a:effectLst/>
                          <a:latin typeface="Calibri"/>
                        </a:rPr>
                        <a:t>19%</a:t>
                      </a:r>
                    </a:p>
                  </a:txBody>
                  <a:tcPr marL="0" marR="0" marT="0" marB="0" anchor="b">
                    <a:lnL>
                      <a:noFill/>
                    </a:lnL>
                    <a:lnR>
                      <a:noFill/>
                    </a:lnR>
                    <a:lnT>
                      <a:noFill/>
                    </a:lnT>
                    <a:lnB>
                      <a:noFill/>
                    </a:lnB>
                  </a:tcPr>
                </a:tc>
                <a:tc>
                  <a:txBody>
                    <a:bodyPr/>
                    <a:lstStyle/>
                    <a:p>
                      <a:pPr algn="r" fontAlgn="b"/>
                      <a:r>
                        <a:rPr lang="en-US" sz="2400" b="0" i="0" u="none" strike="noStrike">
                          <a:solidFill>
                            <a:srgbClr val="000000"/>
                          </a:solidFill>
                          <a:effectLst/>
                          <a:latin typeface="Calibri"/>
                        </a:rPr>
                        <a:t>19%</a:t>
                      </a:r>
                    </a:p>
                  </a:txBody>
                  <a:tcPr marL="0" marR="0" marT="0" marB="0" anchor="b">
                    <a:lnL>
                      <a:noFill/>
                    </a:lnL>
                    <a:lnR>
                      <a:noFill/>
                    </a:lnR>
                    <a:lnT>
                      <a:noFill/>
                    </a:lnT>
                    <a:lnB>
                      <a:noFill/>
                    </a:lnB>
                  </a:tcPr>
                </a:tc>
              </a:tr>
              <a:tr h="334176">
                <a:tc>
                  <a:txBody>
                    <a:bodyPr/>
                    <a:lstStyle/>
                    <a:p>
                      <a:pPr algn="l" fontAlgn="b"/>
                      <a:endParaRPr lang="en-US" sz="24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r>
                        <a:rPr lang="en-US" sz="2400" b="0" i="0" u="none" strike="noStrike">
                          <a:solidFill>
                            <a:srgbClr val="000000"/>
                          </a:solidFill>
                          <a:effectLst/>
                          <a:latin typeface="Calibri"/>
                        </a:rPr>
                        <a:t>   CABG</a:t>
                      </a:r>
                    </a:p>
                  </a:txBody>
                  <a:tcPr marL="0" marR="0" marT="0" marB="0" anchor="b">
                    <a:lnL>
                      <a:noFill/>
                    </a:lnL>
                    <a:lnR>
                      <a:noFill/>
                    </a:lnR>
                    <a:lnT>
                      <a:noFill/>
                    </a:lnT>
                    <a:lnB>
                      <a:noFill/>
                    </a:lnB>
                  </a:tcPr>
                </a:tc>
                <a:tc>
                  <a:txBody>
                    <a:bodyPr/>
                    <a:lstStyle/>
                    <a:p>
                      <a:pPr algn="r" fontAlgn="b"/>
                      <a:r>
                        <a:rPr lang="en-US" sz="2400" b="0" i="0" u="none" strike="noStrike">
                          <a:solidFill>
                            <a:srgbClr val="000000"/>
                          </a:solidFill>
                          <a:effectLst/>
                          <a:latin typeface="Calibri"/>
                        </a:rPr>
                        <a:t>5%</a:t>
                      </a:r>
                    </a:p>
                  </a:txBody>
                  <a:tcPr marL="0" marR="0" marT="0" marB="0" anchor="b">
                    <a:lnL>
                      <a:noFill/>
                    </a:lnL>
                    <a:lnR>
                      <a:noFill/>
                    </a:lnR>
                    <a:lnT>
                      <a:noFill/>
                    </a:lnT>
                    <a:lnB>
                      <a:noFill/>
                    </a:lnB>
                  </a:tcPr>
                </a:tc>
                <a:tc>
                  <a:txBody>
                    <a:bodyPr/>
                    <a:lstStyle/>
                    <a:p>
                      <a:pPr algn="r" fontAlgn="b"/>
                      <a:r>
                        <a:rPr lang="en-US" sz="2400" b="0" i="0" u="none" strike="noStrike">
                          <a:solidFill>
                            <a:srgbClr val="000000"/>
                          </a:solidFill>
                          <a:effectLst/>
                          <a:latin typeface="Calibri"/>
                        </a:rPr>
                        <a:t>5%</a:t>
                      </a:r>
                    </a:p>
                  </a:txBody>
                  <a:tcPr marL="0" marR="0" marT="0" marB="0" anchor="b">
                    <a:lnL>
                      <a:noFill/>
                    </a:lnL>
                    <a:lnR>
                      <a:noFill/>
                    </a:lnR>
                    <a:lnT>
                      <a:noFill/>
                    </a:lnT>
                    <a:lnB>
                      <a:noFill/>
                    </a:lnB>
                  </a:tcPr>
                </a:tc>
                <a:tc>
                  <a:txBody>
                    <a:bodyPr/>
                    <a:lstStyle/>
                    <a:p>
                      <a:pPr algn="r" fontAlgn="b"/>
                      <a:r>
                        <a:rPr lang="en-US" sz="2400" b="0" i="0" u="none" strike="noStrike">
                          <a:solidFill>
                            <a:srgbClr val="000000"/>
                          </a:solidFill>
                          <a:effectLst/>
                          <a:latin typeface="Calibri"/>
                        </a:rPr>
                        <a:t>5%</a:t>
                      </a:r>
                    </a:p>
                  </a:txBody>
                  <a:tcPr marL="0" marR="0" marT="0" marB="0" anchor="b">
                    <a:lnL>
                      <a:noFill/>
                    </a:lnL>
                    <a:lnR>
                      <a:noFill/>
                    </a:lnR>
                    <a:lnT>
                      <a:noFill/>
                    </a:lnT>
                    <a:lnB>
                      <a:noFill/>
                    </a:lnB>
                  </a:tcPr>
                </a:tc>
                <a:tc>
                  <a:txBody>
                    <a:bodyPr/>
                    <a:lstStyle/>
                    <a:p>
                      <a:pPr algn="r" fontAlgn="b"/>
                      <a:r>
                        <a:rPr lang="en-US" sz="2400" b="0" i="0" u="none" strike="noStrike">
                          <a:solidFill>
                            <a:srgbClr val="000000"/>
                          </a:solidFill>
                          <a:effectLst/>
                          <a:latin typeface="Calibri"/>
                        </a:rPr>
                        <a:t>5%</a:t>
                      </a:r>
                    </a:p>
                  </a:txBody>
                  <a:tcPr marL="0" marR="0" marT="0" marB="0" anchor="b">
                    <a:lnL>
                      <a:noFill/>
                    </a:lnL>
                    <a:lnR>
                      <a:noFill/>
                    </a:lnR>
                    <a:lnT>
                      <a:noFill/>
                    </a:lnT>
                    <a:lnB>
                      <a:noFill/>
                    </a:lnB>
                  </a:tcPr>
                </a:tc>
                <a:tc>
                  <a:txBody>
                    <a:bodyPr/>
                    <a:lstStyle/>
                    <a:p>
                      <a:pPr algn="r" fontAlgn="b"/>
                      <a:r>
                        <a:rPr lang="en-US" sz="2400" b="0" i="0" u="none" strike="noStrike">
                          <a:solidFill>
                            <a:srgbClr val="000000"/>
                          </a:solidFill>
                          <a:effectLst/>
                          <a:latin typeface="Calibri"/>
                        </a:rPr>
                        <a:t>5%</a:t>
                      </a:r>
                    </a:p>
                  </a:txBody>
                  <a:tcPr marL="0" marR="0" marT="0" marB="0" anchor="b">
                    <a:lnL>
                      <a:noFill/>
                    </a:lnL>
                    <a:lnR>
                      <a:noFill/>
                    </a:lnR>
                    <a:lnT>
                      <a:noFill/>
                    </a:lnT>
                    <a:lnB>
                      <a:noFill/>
                    </a:lnB>
                  </a:tcPr>
                </a:tc>
                <a:tc>
                  <a:txBody>
                    <a:bodyPr/>
                    <a:lstStyle/>
                    <a:p>
                      <a:pPr algn="r" fontAlgn="b"/>
                      <a:r>
                        <a:rPr lang="en-US" sz="2400" b="0" i="0" u="none" strike="noStrike">
                          <a:solidFill>
                            <a:srgbClr val="000000"/>
                          </a:solidFill>
                          <a:effectLst/>
                          <a:latin typeface="Calibri"/>
                        </a:rPr>
                        <a:t>5%</a:t>
                      </a:r>
                    </a:p>
                  </a:txBody>
                  <a:tcPr marL="0" marR="0" marT="0" marB="0" anchor="b">
                    <a:lnL>
                      <a:noFill/>
                    </a:lnL>
                    <a:lnR>
                      <a:noFill/>
                    </a:lnR>
                    <a:lnT>
                      <a:noFill/>
                    </a:lnT>
                    <a:lnB>
                      <a:noFill/>
                    </a:lnB>
                  </a:tcPr>
                </a:tc>
              </a:tr>
              <a:tr h="334176">
                <a:tc>
                  <a:txBody>
                    <a:bodyPr/>
                    <a:lstStyle/>
                    <a:p>
                      <a:pPr algn="l" fontAlgn="b"/>
                      <a:r>
                        <a:rPr lang="en-US" sz="2400" b="0" i="0" u="none" strike="noStrike">
                          <a:solidFill>
                            <a:srgbClr val="000000"/>
                          </a:solidFill>
                          <a:effectLst/>
                          <a:latin typeface="Calibri"/>
                        </a:rPr>
                        <a:t> </a:t>
                      </a:r>
                    </a:p>
                  </a:txBody>
                  <a:tcPr marL="0" marR="0" marT="0" marB="0" anchor="b">
                    <a:lnL>
                      <a:noFill/>
                    </a:lnL>
                    <a:lnR>
                      <a:noFill/>
                    </a:lnR>
                    <a:lnT>
                      <a:noFill/>
                    </a:lnT>
                    <a:lnB>
                      <a:noFill/>
                    </a:lnB>
                  </a:tcPr>
                </a:tc>
                <a:tc>
                  <a:txBody>
                    <a:bodyPr/>
                    <a:lstStyle/>
                    <a:p>
                      <a:pPr algn="l" fontAlgn="b"/>
                      <a:endParaRPr lang="en-US" sz="2400" b="0" i="0" u="none" strike="noStrike" dirty="0">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US" sz="24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US" sz="24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US" sz="24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US" sz="24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US" sz="24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US" sz="2400" b="0" i="0" u="none" strike="noStrike">
                        <a:solidFill>
                          <a:srgbClr val="000000"/>
                        </a:solidFill>
                        <a:effectLst/>
                        <a:latin typeface="Calibri"/>
                      </a:endParaRPr>
                    </a:p>
                  </a:txBody>
                  <a:tcPr marL="0" marR="0" marT="0" marB="0" anchor="b">
                    <a:lnL>
                      <a:noFill/>
                    </a:lnL>
                    <a:lnR>
                      <a:noFill/>
                    </a:lnR>
                    <a:lnT>
                      <a:noFill/>
                    </a:lnT>
                    <a:lnB>
                      <a:noFill/>
                    </a:lnB>
                  </a:tcPr>
                </a:tc>
              </a:tr>
              <a:tr h="334176">
                <a:tc gridSpan="3">
                  <a:txBody>
                    <a:bodyPr/>
                    <a:lstStyle/>
                    <a:p>
                      <a:pPr algn="l" fontAlgn="b"/>
                      <a:r>
                        <a:rPr lang="it-IT" sz="2400" b="1" i="0" u="none" strike="noStrike">
                          <a:solidFill>
                            <a:srgbClr val="000000"/>
                          </a:solidFill>
                          <a:effectLst/>
                          <a:latin typeface="Calibri"/>
                        </a:rPr>
                        <a:t>Scenario  A - Stemi Initiative  (moderate commitment)</a:t>
                      </a:r>
                    </a:p>
                  </a:txBody>
                  <a:tcPr marL="0" marR="0" marT="0" marB="0" anchor="b">
                    <a:lnL>
                      <a:noFill/>
                    </a:lnL>
                    <a:lnR>
                      <a:noFill/>
                    </a:lnR>
                    <a:lnT>
                      <a:noFill/>
                    </a:lnT>
                    <a:lnB>
                      <a:noFill/>
                    </a:lnB>
                  </a:tcPr>
                </a:tc>
                <a:tc hMerge="1">
                  <a:txBody>
                    <a:bodyPr/>
                    <a:lstStyle/>
                    <a:p>
                      <a:endParaRPr lang="en-US"/>
                    </a:p>
                  </a:txBody>
                  <a:tcPr/>
                </a:tc>
                <a:tc hMerge="1">
                  <a:txBody>
                    <a:bodyPr/>
                    <a:lstStyle/>
                    <a:p>
                      <a:endParaRPr lang="en-US"/>
                    </a:p>
                  </a:txBody>
                  <a:tcPr/>
                </a:tc>
                <a:tc>
                  <a:txBody>
                    <a:bodyPr/>
                    <a:lstStyle/>
                    <a:p>
                      <a:pPr algn="l" fontAlgn="b"/>
                      <a:endParaRPr lang="en-US" sz="24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US" sz="24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US" sz="24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US" sz="24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US" sz="2400" b="0" i="0" u="none" strike="noStrike">
                        <a:solidFill>
                          <a:srgbClr val="000000"/>
                        </a:solidFill>
                        <a:effectLst/>
                        <a:latin typeface="Calibri"/>
                      </a:endParaRPr>
                    </a:p>
                  </a:txBody>
                  <a:tcPr marL="0" marR="0" marT="0" marB="0" anchor="b">
                    <a:lnL>
                      <a:noFill/>
                    </a:lnL>
                    <a:lnR>
                      <a:noFill/>
                    </a:lnR>
                    <a:lnT>
                      <a:noFill/>
                    </a:lnT>
                    <a:lnB>
                      <a:noFill/>
                    </a:lnB>
                  </a:tcPr>
                </a:tc>
              </a:tr>
              <a:tr h="334176">
                <a:tc>
                  <a:txBody>
                    <a:bodyPr/>
                    <a:lstStyle/>
                    <a:p>
                      <a:pPr algn="l" fontAlgn="b"/>
                      <a:endParaRPr lang="en-US" sz="2400" b="1" i="0" u="sng"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US" sz="24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r>
                        <a:rPr lang="en-US" sz="2400" b="1" i="0" u="none" strike="noStrike">
                          <a:solidFill>
                            <a:srgbClr val="FFFFFF"/>
                          </a:solidFill>
                          <a:effectLst/>
                          <a:latin typeface="Calibri"/>
                        </a:rPr>
                        <a:t>Current</a:t>
                      </a:r>
                    </a:p>
                  </a:txBody>
                  <a:tcPr marL="0" marR="0" marT="0" marB="0" anchor="b">
                    <a:lnL>
                      <a:noFill/>
                    </a:lnL>
                    <a:lnR>
                      <a:noFill/>
                    </a:lnR>
                    <a:lnT>
                      <a:noFill/>
                    </a:lnT>
                    <a:lnB>
                      <a:noFill/>
                    </a:lnB>
                    <a:solidFill>
                      <a:srgbClr val="C4BD97"/>
                    </a:solidFill>
                  </a:tcPr>
                </a:tc>
                <a:tc>
                  <a:txBody>
                    <a:bodyPr/>
                    <a:lstStyle/>
                    <a:p>
                      <a:pPr algn="l" fontAlgn="b"/>
                      <a:r>
                        <a:rPr lang="en-US" sz="2400" b="1" i="0" u="none" strike="noStrike">
                          <a:solidFill>
                            <a:srgbClr val="FFFFFF"/>
                          </a:solidFill>
                          <a:effectLst/>
                          <a:latin typeface="Calibri"/>
                        </a:rPr>
                        <a:t>Forecast</a:t>
                      </a:r>
                    </a:p>
                  </a:txBody>
                  <a:tcPr marL="0" marR="0" marT="0" marB="0" anchor="b">
                    <a:lnL>
                      <a:noFill/>
                    </a:lnL>
                    <a:lnR>
                      <a:noFill/>
                    </a:lnR>
                    <a:lnT>
                      <a:noFill/>
                    </a:lnT>
                    <a:lnB>
                      <a:noFill/>
                    </a:lnB>
                    <a:solidFill>
                      <a:srgbClr val="948A54"/>
                    </a:solidFill>
                  </a:tcPr>
                </a:tc>
                <a:tc>
                  <a:txBody>
                    <a:bodyPr/>
                    <a:lstStyle/>
                    <a:p>
                      <a:pPr algn="l" fontAlgn="b"/>
                      <a:r>
                        <a:rPr lang="en-US" sz="2400" b="0" i="0" u="none" strike="noStrike">
                          <a:solidFill>
                            <a:srgbClr val="000000"/>
                          </a:solidFill>
                          <a:effectLst/>
                          <a:latin typeface="Calibri"/>
                        </a:rPr>
                        <a:t> </a:t>
                      </a:r>
                    </a:p>
                  </a:txBody>
                  <a:tcPr marL="0" marR="0" marT="0" marB="0" anchor="b">
                    <a:lnL>
                      <a:noFill/>
                    </a:lnL>
                    <a:lnR>
                      <a:noFill/>
                    </a:lnR>
                    <a:lnT>
                      <a:noFill/>
                    </a:lnT>
                    <a:lnB>
                      <a:noFill/>
                    </a:lnB>
                    <a:solidFill>
                      <a:srgbClr val="948A54"/>
                    </a:solidFill>
                  </a:tcPr>
                </a:tc>
                <a:tc>
                  <a:txBody>
                    <a:bodyPr/>
                    <a:lstStyle/>
                    <a:p>
                      <a:pPr algn="l" fontAlgn="b"/>
                      <a:r>
                        <a:rPr lang="en-US" sz="2400" b="0" i="0" u="none" strike="noStrike">
                          <a:solidFill>
                            <a:srgbClr val="000000"/>
                          </a:solidFill>
                          <a:effectLst/>
                          <a:latin typeface="Calibri"/>
                        </a:rPr>
                        <a:t> </a:t>
                      </a:r>
                    </a:p>
                  </a:txBody>
                  <a:tcPr marL="0" marR="0" marT="0" marB="0" anchor="b">
                    <a:lnL>
                      <a:noFill/>
                    </a:lnL>
                    <a:lnR>
                      <a:noFill/>
                    </a:lnR>
                    <a:lnT>
                      <a:noFill/>
                    </a:lnT>
                    <a:lnB>
                      <a:noFill/>
                    </a:lnB>
                    <a:solidFill>
                      <a:srgbClr val="948A54"/>
                    </a:solidFill>
                  </a:tcPr>
                </a:tc>
                <a:tc>
                  <a:txBody>
                    <a:bodyPr/>
                    <a:lstStyle/>
                    <a:p>
                      <a:pPr algn="l" fontAlgn="b"/>
                      <a:r>
                        <a:rPr lang="en-US" sz="2400" b="0" i="0" u="none" strike="noStrike">
                          <a:solidFill>
                            <a:srgbClr val="000000"/>
                          </a:solidFill>
                          <a:effectLst/>
                          <a:latin typeface="Calibri"/>
                        </a:rPr>
                        <a:t> </a:t>
                      </a:r>
                    </a:p>
                  </a:txBody>
                  <a:tcPr marL="0" marR="0" marT="0" marB="0" anchor="b">
                    <a:lnL>
                      <a:noFill/>
                    </a:lnL>
                    <a:lnR>
                      <a:noFill/>
                    </a:lnR>
                    <a:lnT>
                      <a:noFill/>
                    </a:lnT>
                    <a:lnB>
                      <a:noFill/>
                    </a:lnB>
                    <a:solidFill>
                      <a:srgbClr val="948A54"/>
                    </a:solidFill>
                  </a:tcPr>
                </a:tc>
                <a:tc>
                  <a:txBody>
                    <a:bodyPr/>
                    <a:lstStyle/>
                    <a:p>
                      <a:pPr algn="l" fontAlgn="b"/>
                      <a:r>
                        <a:rPr lang="en-US" sz="2400" b="0" i="0" u="none" strike="noStrike">
                          <a:solidFill>
                            <a:srgbClr val="000000"/>
                          </a:solidFill>
                          <a:effectLst/>
                          <a:latin typeface="Calibri"/>
                        </a:rPr>
                        <a:t> </a:t>
                      </a:r>
                    </a:p>
                  </a:txBody>
                  <a:tcPr marL="0" marR="0" marT="0" marB="0" anchor="b">
                    <a:lnL>
                      <a:noFill/>
                    </a:lnL>
                    <a:lnR>
                      <a:noFill/>
                    </a:lnR>
                    <a:lnT>
                      <a:noFill/>
                    </a:lnT>
                    <a:lnB>
                      <a:noFill/>
                    </a:lnB>
                    <a:solidFill>
                      <a:srgbClr val="948A54"/>
                    </a:solidFill>
                  </a:tcPr>
                </a:tc>
              </a:tr>
              <a:tr h="334176">
                <a:tc>
                  <a:txBody>
                    <a:bodyPr/>
                    <a:lstStyle/>
                    <a:p>
                      <a:pPr algn="l" fontAlgn="b"/>
                      <a:endParaRPr lang="en-US" sz="24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US" sz="24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r" fontAlgn="b"/>
                      <a:r>
                        <a:rPr lang="en-US" sz="2400" b="1" i="0" u="none" strike="noStrike">
                          <a:solidFill>
                            <a:srgbClr val="000000"/>
                          </a:solidFill>
                          <a:effectLst/>
                          <a:latin typeface="Calibri"/>
                        </a:rPr>
                        <a:t>2013</a:t>
                      </a:r>
                    </a:p>
                  </a:txBody>
                  <a:tcPr marL="0" marR="0" marT="0" marB="0" anchor="b">
                    <a:lnL>
                      <a:noFill/>
                    </a:lnL>
                    <a:lnR>
                      <a:noFill/>
                    </a:lnR>
                    <a:lnT>
                      <a:noFill/>
                    </a:lnT>
                    <a:lnB>
                      <a:noFill/>
                    </a:lnB>
                  </a:tcPr>
                </a:tc>
                <a:tc>
                  <a:txBody>
                    <a:bodyPr/>
                    <a:lstStyle/>
                    <a:p>
                      <a:pPr algn="r" fontAlgn="b"/>
                      <a:r>
                        <a:rPr lang="en-US" sz="2400" b="1" i="0" u="none" strike="noStrike">
                          <a:solidFill>
                            <a:srgbClr val="000000"/>
                          </a:solidFill>
                          <a:effectLst/>
                          <a:latin typeface="Calibri"/>
                        </a:rPr>
                        <a:t>2014</a:t>
                      </a:r>
                    </a:p>
                  </a:txBody>
                  <a:tcPr marL="0" marR="0" marT="0" marB="0" anchor="b">
                    <a:lnL>
                      <a:noFill/>
                    </a:lnL>
                    <a:lnR>
                      <a:noFill/>
                    </a:lnR>
                    <a:lnT>
                      <a:noFill/>
                    </a:lnT>
                    <a:lnB>
                      <a:noFill/>
                    </a:lnB>
                  </a:tcPr>
                </a:tc>
                <a:tc>
                  <a:txBody>
                    <a:bodyPr/>
                    <a:lstStyle/>
                    <a:p>
                      <a:pPr algn="r" fontAlgn="b"/>
                      <a:r>
                        <a:rPr lang="en-US" sz="2400" b="1" i="0" u="none" strike="noStrike">
                          <a:solidFill>
                            <a:srgbClr val="000000"/>
                          </a:solidFill>
                          <a:effectLst/>
                          <a:latin typeface="Calibri"/>
                        </a:rPr>
                        <a:t>2015</a:t>
                      </a:r>
                    </a:p>
                  </a:txBody>
                  <a:tcPr marL="0" marR="0" marT="0" marB="0" anchor="b">
                    <a:lnL>
                      <a:noFill/>
                    </a:lnL>
                    <a:lnR>
                      <a:noFill/>
                    </a:lnR>
                    <a:lnT>
                      <a:noFill/>
                    </a:lnT>
                    <a:lnB>
                      <a:noFill/>
                    </a:lnB>
                  </a:tcPr>
                </a:tc>
                <a:tc>
                  <a:txBody>
                    <a:bodyPr/>
                    <a:lstStyle/>
                    <a:p>
                      <a:pPr algn="r" fontAlgn="b"/>
                      <a:r>
                        <a:rPr lang="en-US" sz="2400" b="1" i="0" u="none" strike="noStrike">
                          <a:solidFill>
                            <a:srgbClr val="000000"/>
                          </a:solidFill>
                          <a:effectLst/>
                          <a:latin typeface="Calibri"/>
                        </a:rPr>
                        <a:t>2016</a:t>
                      </a:r>
                    </a:p>
                  </a:txBody>
                  <a:tcPr marL="0" marR="0" marT="0" marB="0" anchor="b">
                    <a:lnL>
                      <a:noFill/>
                    </a:lnL>
                    <a:lnR>
                      <a:noFill/>
                    </a:lnR>
                    <a:lnT>
                      <a:noFill/>
                    </a:lnT>
                    <a:lnB>
                      <a:noFill/>
                    </a:lnB>
                  </a:tcPr>
                </a:tc>
                <a:tc>
                  <a:txBody>
                    <a:bodyPr/>
                    <a:lstStyle/>
                    <a:p>
                      <a:pPr algn="r" fontAlgn="b"/>
                      <a:r>
                        <a:rPr lang="en-US" sz="2400" b="1" i="0" u="none" strike="noStrike">
                          <a:solidFill>
                            <a:srgbClr val="000000"/>
                          </a:solidFill>
                          <a:effectLst/>
                          <a:latin typeface="Calibri"/>
                        </a:rPr>
                        <a:t>2017</a:t>
                      </a:r>
                    </a:p>
                  </a:txBody>
                  <a:tcPr marL="0" marR="0" marT="0" marB="0" anchor="b">
                    <a:lnL>
                      <a:noFill/>
                    </a:lnL>
                    <a:lnR>
                      <a:noFill/>
                    </a:lnR>
                    <a:lnT>
                      <a:noFill/>
                    </a:lnT>
                    <a:lnB>
                      <a:noFill/>
                    </a:lnB>
                  </a:tcPr>
                </a:tc>
                <a:tc>
                  <a:txBody>
                    <a:bodyPr/>
                    <a:lstStyle/>
                    <a:p>
                      <a:pPr algn="r" fontAlgn="b"/>
                      <a:r>
                        <a:rPr lang="en-US" sz="2400" b="1" i="0" u="none" strike="noStrike">
                          <a:solidFill>
                            <a:srgbClr val="000000"/>
                          </a:solidFill>
                          <a:effectLst/>
                          <a:latin typeface="Calibri"/>
                        </a:rPr>
                        <a:t>2018</a:t>
                      </a:r>
                    </a:p>
                  </a:txBody>
                  <a:tcPr marL="0" marR="0" marT="0" marB="0" anchor="b">
                    <a:lnL>
                      <a:noFill/>
                    </a:lnL>
                    <a:lnR>
                      <a:noFill/>
                    </a:lnR>
                    <a:lnT>
                      <a:noFill/>
                    </a:lnT>
                    <a:lnB>
                      <a:noFill/>
                    </a:lnB>
                  </a:tcPr>
                </a:tc>
              </a:tr>
              <a:tr h="334176">
                <a:tc>
                  <a:txBody>
                    <a:bodyPr/>
                    <a:lstStyle/>
                    <a:p>
                      <a:pPr algn="l" fontAlgn="b"/>
                      <a:endParaRPr lang="en-US" sz="24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r>
                        <a:rPr lang="en-US" sz="2400" b="0" i="0" u="none" strike="noStrike">
                          <a:solidFill>
                            <a:srgbClr val="000000"/>
                          </a:solidFill>
                          <a:effectLst/>
                          <a:latin typeface="Calibri"/>
                        </a:rPr>
                        <a:t>% STEMI Admissions &lt;12hrs</a:t>
                      </a:r>
                    </a:p>
                  </a:txBody>
                  <a:tcPr marL="0" marR="0" marT="0" marB="0" anchor="b">
                    <a:lnL>
                      <a:noFill/>
                    </a:lnL>
                    <a:lnR>
                      <a:noFill/>
                    </a:lnR>
                    <a:lnT>
                      <a:noFill/>
                    </a:lnT>
                    <a:lnB>
                      <a:noFill/>
                    </a:lnB>
                  </a:tcPr>
                </a:tc>
                <a:tc>
                  <a:txBody>
                    <a:bodyPr/>
                    <a:lstStyle/>
                    <a:p>
                      <a:pPr algn="r" fontAlgn="b"/>
                      <a:r>
                        <a:rPr lang="en-US" sz="2400" b="0" i="0" u="none" strike="noStrike">
                          <a:solidFill>
                            <a:srgbClr val="000000"/>
                          </a:solidFill>
                          <a:effectLst/>
                          <a:latin typeface="Calibri"/>
                        </a:rPr>
                        <a:t>38%</a:t>
                      </a:r>
                    </a:p>
                  </a:txBody>
                  <a:tcPr marL="0" marR="0" marT="0" marB="0" anchor="b">
                    <a:lnL>
                      <a:noFill/>
                    </a:lnL>
                    <a:lnR>
                      <a:noFill/>
                    </a:lnR>
                    <a:lnT>
                      <a:noFill/>
                    </a:lnT>
                    <a:lnB>
                      <a:noFill/>
                    </a:lnB>
                  </a:tcPr>
                </a:tc>
                <a:tc>
                  <a:txBody>
                    <a:bodyPr/>
                    <a:lstStyle/>
                    <a:p>
                      <a:pPr algn="r" fontAlgn="b"/>
                      <a:r>
                        <a:rPr lang="en-US" sz="2400" b="1" i="0" u="none" strike="noStrike">
                          <a:solidFill>
                            <a:srgbClr val="0070C0"/>
                          </a:solidFill>
                          <a:effectLst/>
                          <a:latin typeface="Calibri"/>
                        </a:rPr>
                        <a:t>39%</a:t>
                      </a:r>
                    </a:p>
                  </a:txBody>
                  <a:tcPr marL="0" marR="0" marT="0" marB="0" anchor="b">
                    <a:lnL>
                      <a:noFill/>
                    </a:lnL>
                    <a:lnR>
                      <a:noFill/>
                    </a:lnR>
                    <a:lnT>
                      <a:noFill/>
                    </a:lnT>
                    <a:lnB>
                      <a:noFill/>
                    </a:lnB>
                  </a:tcPr>
                </a:tc>
                <a:tc>
                  <a:txBody>
                    <a:bodyPr/>
                    <a:lstStyle/>
                    <a:p>
                      <a:pPr algn="r" fontAlgn="b"/>
                      <a:r>
                        <a:rPr lang="en-US" sz="2400" b="1" i="0" u="none" strike="noStrike">
                          <a:solidFill>
                            <a:srgbClr val="0070C0"/>
                          </a:solidFill>
                          <a:effectLst/>
                          <a:latin typeface="Calibri"/>
                        </a:rPr>
                        <a:t>40%</a:t>
                      </a:r>
                    </a:p>
                  </a:txBody>
                  <a:tcPr marL="0" marR="0" marT="0" marB="0" anchor="b">
                    <a:lnL>
                      <a:noFill/>
                    </a:lnL>
                    <a:lnR>
                      <a:noFill/>
                    </a:lnR>
                    <a:lnT>
                      <a:noFill/>
                    </a:lnT>
                    <a:lnB>
                      <a:noFill/>
                    </a:lnB>
                  </a:tcPr>
                </a:tc>
                <a:tc>
                  <a:txBody>
                    <a:bodyPr/>
                    <a:lstStyle/>
                    <a:p>
                      <a:pPr algn="r" fontAlgn="b"/>
                      <a:r>
                        <a:rPr lang="en-US" sz="2400" b="1" i="0" u="none" strike="noStrike">
                          <a:solidFill>
                            <a:srgbClr val="0070C0"/>
                          </a:solidFill>
                          <a:effectLst/>
                          <a:latin typeface="Calibri"/>
                        </a:rPr>
                        <a:t>43%</a:t>
                      </a:r>
                    </a:p>
                  </a:txBody>
                  <a:tcPr marL="0" marR="0" marT="0" marB="0" anchor="b">
                    <a:lnL>
                      <a:noFill/>
                    </a:lnL>
                    <a:lnR>
                      <a:noFill/>
                    </a:lnR>
                    <a:lnT>
                      <a:noFill/>
                    </a:lnT>
                    <a:lnB>
                      <a:noFill/>
                    </a:lnB>
                  </a:tcPr>
                </a:tc>
                <a:tc>
                  <a:txBody>
                    <a:bodyPr/>
                    <a:lstStyle/>
                    <a:p>
                      <a:pPr algn="r" fontAlgn="b"/>
                      <a:r>
                        <a:rPr lang="en-US" sz="2400" b="1" i="0" u="none" strike="noStrike">
                          <a:solidFill>
                            <a:srgbClr val="0070C0"/>
                          </a:solidFill>
                          <a:effectLst/>
                          <a:latin typeface="Calibri"/>
                        </a:rPr>
                        <a:t>48%</a:t>
                      </a:r>
                    </a:p>
                  </a:txBody>
                  <a:tcPr marL="0" marR="0" marT="0" marB="0" anchor="b">
                    <a:lnL>
                      <a:noFill/>
                    </a:lnL>
                    <a:lnR>
                      <a:noFill/>
                    </a:lnR>
                    <a:lnT>
                      <a:noFill/>
                    </a:lnT>
                    <a:lnB>
                      <a:noFill/>
                    </a:lnB>
                  </a:tcPr>
                </a:tc>
                <a:tc>
                  <a:txBody>
                    <a:bodyPr/>
                    <a:lstStyle/>
                    <a:p>
                      <a:pPr algn="r" fontAlgn="b"/>
                      <a:r>
                        <a:rPr lang="en-US" sz="2400" b="1" i="0" u="none" strike="noStrike">
                          <a:solidFill>
                            <a:srgbClr val="0070C0"/>
                          </a:solidFill>
                          <a:effectLst/>
                          <a:latin typeface="Calibri"/>
                        </a:rPr>
                        <a:t>56%</a:t>
                      </a:r>
                    </a:p>
                  </a:txBody>
                  <a:tcPr marL="0" marR="0" marT="0" marB="0" anchor="b">
                    <a:lnL>
                      <a:noFill/>
                    </a:lnL>
                    <a:lnR>
                      <a:noFill/>
                    </a:lnR>
                    <a:lnT>
                      <a:noFill/>
                    </a:lnT>
                    <a:lnB>
                      <a:noFill/>
                    </a:lnB>
                  </a:tcPr>
                </a:tc>
              </a:tr>
              <a:tr h="334176">
                <a:tc>
                  <a:txBody>
                    <a:bodyPr/>
                    <a:lstStyle/>
                    <a:p>
                      <a:pPr algn="l" fontAlgn="b"/>
                      <a:endParaRPr lang="en-US" sz="24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US" sz="2400" b="0" i="0" u="none" strike="noStrike" dirty="0">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US" sz="24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US" sz="2400" b="1" i="0" u="none" strike="noStrike">
                        <a:solidFill>
                          <a:srgbClr val="0070C0"/>
                        </a:solidFill>
                        <a:effectLst/>
                        <a:latin typeface="Calibri"/>
                      </a:endParaRPr>
                    </a:p>
                  </a:txBody>
                  <a:tcPr marL="0" marR="0" marT="0" marB="0" anchor="b">
                    <a:lnL>
                      <a:noFill/>
                    </a:lnL>
                    <a:lnR>
                      <a:noFill/>
                    </a:lnR>
                    <a:lnT>
                      <a:noFill/>
                    </a:lnT>
                    <a:lnB>
                      <a:noFill/>
                    </a:lnB>
                  </a:tcPr>
                </a:tc>
                <a:tc>
                  <a:txBody>
                    <a:bodyPr/>
                    <a:lstStyle/>
                    <a:p>
                      <a:pPr algn="l" fontAlgn="b"/>
                      <a:endParaRPr lang="en-US" sz="2400" b="1" i="0" u="none" strike="noStrike">
                        <a:solidFill>
                          <a:srgbClr val="0070C0"/>
                        </a:solidFill>
                        <a:effectLst/>
                        <a:latin typeface="Calibri"/>
                      </a:endParaRPr>
                    </a:p>
                  </a:txBody>
                  <a:tcPr marL="0" marR="0" marT="0" marB="0" anchor="b">
                    <a:lnL>
                      <a:noFill/>
                    </a:lnL>
                    <a:lnR>
                      <a:noFill/>
                    </a:lnR>
                    <a:lnT>
                      <a:noFill/>
                    </a:lnT>
                    <a:lnB>
                      <a:noFill/>
                    </a:lnB>
                  </a:tcPr>
                </a:tc>
                <a:tc>
                  <a:txBody>
                    <a:bodyPr/>
                    <a:lstStyle/>
                    <a:p>
                      <a:pPr algn="l" fontAlgn="b"/>
                      <a:endParaRPr lang="en-US" sz="2400" b="1" i="0" u="none" strike="noStrike">
                        <a:solidFill>
                          <a:srgbClr val="0070C0"/>
                        </a:solidFill>
                        <a:effectLst/>
                        <a:latin typeface="Calibri"/>
                      </a:endParaRPr>
                    </a:p>
                  </a:txBody>
                  <a:tcPr marL="0" marR="0" marT="0" marB="0" anchor="b">
                    <a:lnL>
                      <a:noFill/>
                    </a:lnL>
                    <a:lnR>
                      <a:noFill/>
                    </a:lnR>
                    <a:lnT>
                      <a:noFill/>
                    </a:lnT>
                    <a:lnB>
                      <a:noFill/>
                    </a:lnB>
                  </a:tcPr>
                </a:tc>
                <a:tc>
                  <a:txBody>
                    <a:bodyPr/>
                    <a:lstStyle/>
                    <a:p>
                      <a:pPr algn="l" fontAlgn="b"/>
                      <a:endParaRPr lang="en-US" sz="2400" b="1" i="0" u="none" strike="noStrike">
                        <a:solidFill>
                          <a:srgbClr val="0070C0"/>
                        </a:solidFill>
                        <a:effectLst/>
                        <a:latin typeface="Calibri"/>
                      </a:endParaRPr>
                    </a:p>
                  </a:txBody>
                  <a:tcPr marL="0" marR="0" marT="0" marB="0" anchor="b">
                    <a:lnL>
                      <a:noFill/>
                    </a:lnL>
                    <a:lnR>
                      <a:noFill/>
                    </a:lnR>
                    <a:lnT>
                      <a:noFill/>
                    </a:lnT>
                    <a:lnB>
                      <a:noFill/>
                    </a:lnB>
                  </a:tcPr>
                </a:tc>
                <a:tc>
                  <a:txBody>
                    <a:bodyPr/>
                    <a:lstStyle/>
                    <a:p>
                      <a:pPr algn="l" fontAlgn="b"/>
                      <a:endParaRPr lang="en-US" sz="2400" b="1" i="0" u="none" strike="noStrike">
                        <a:solidFill>
                          <a:srgbClr val="0070C0"/>
                        </a:solidFill>
                        <a:effectLst/>
                        <a:latin typeface="Calibri"/>
                      </a:endParaRPr>
                    </a:p>
                  </a:txBody>
                  <a:tcPr marL="0" marR="0" marT="0" marB="0" anchor="b">
                    <a:lnL>
                      <a:noFill/>
                    </a:lnL>
                    <a:lnR>
                      <a:noFill/>
                    </a:lnR>
                    <a:lnT>
                      <a:noFill/>
                    </a:lnT>
                    <a:lnB>
                      <a:noFill/>
                    </a:lnB>
                  </a:tcPr>
                </a:tc>
              </a:tr>
              <a:tr h="334176">
                <a:tc>
                  <a:txBody>
                    <a:bodyPr/>
                    <a:lstStyle/>
                    <a:p>
                      <a:pPr algn="l" fontAlgn="b"/>
                      <a:endParaRPr lang="en-US" sz="24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r>
                        <a:rPr lang="en-US" sz="2400" b="0" i="0" u="none" strike="noStrike">
                          <a:solidFill>
                            <a:srgbClr val="000000"/>
                          </a:solidFill>
                          <a:effectLst/>
                          <a:latin typeface="Calibri"/>
                        </a:rPr>
                        <a:t>   no reperfusion</a:t>
                      </a:r>
                    </a:p>
                  </a:txBody>
                  <a:tcPr marL="0" marR="0" marT="0" marB="0" anchor="b">
                    <a:lnL>
                      <a:noFill/>
                    </a:lnL>
                    <a:lnR>
                      <a:noFill/>
                    </a:lnR>
                    <a:lnT>
                      <a:noFill/>
                    </a:lnT>
                    <a:lnB>
                      <a:noFill/>
                    </a:lnB>
                  </a:tcPr>
                </a:tc>
                <a:tc>
                  <a:txBody>
                    <a:bodyPr/>
                    <a:lstStyle/>
                    <a:p>
                      <a:pPr algn="r" fontAlgn="b"/>
                      <a:r>
                        <a:rPr lang="en-US" sz="2400" b="0" i="0" u="none" strike="noStrike">
                          <a:solidFill>
                            <a:srgbClr val="000000"/>
                          </a:solidFill>
                          <a:effectLst/>
                          <a:latin typeface="Calibri"/>
                        </a:rPr>
                        <a:t>45%</a:t>
                      </a:r>
                    </a:p>
                  </a:txBody>
                  <a:tcPr marL="0" marR="0" marT="0" marB="0" anchor="b">
                    <a:lnL>
                      <a:noFill/>
                    </a:lnL>
                    <a:lnR>
                      <a:noFill/>
                    </a:lnR>
                    <a:lnT>
                      <a:noFill/>
                    </a:lnT>
                    <a:lnB>
                      <a:noFill/>
                    </a:lnB>
                  </a:tcPr>
                </a:tc>
                <a:tc>
                  <a:txBody>
                    <a:bodyPr/>
                    <a:lstStyle/>
                    <a:p>
                      <a:pPr algn="r" fontAlgn="b"/>
                      <a:r>
                        <a:rPr lang="en-US" sz="2400" b="1" i="0" u="none" strike="noStrike">
                          <a:solidFill>
                            <a:srgbClr val="0070C0"/>
                          </a:solidFill>
                          <a:effectLst/>
                          <a:latin typeface="Calibri"/>
                        </a:rPr>
                        <a:t>45%</a:t>
                      </a:r>
                    </a:p>
                  </a:txBody>
                  <a:tcPr marL="0" marR="0" marT="0" marB="0" anchor="b">
                    <a:lnL>
                      <a:noFill/>
                    </a:lnL>
                    <a:lnR>
                      <a:noFill/>
                    </a:lnR>
                    <a:lnT>
                      <a:noFill/>
                    </a:lnT>
                    <a:lnB>
                      <a:noFill/>
                    </a:lnB>
                  </a:tcPr>
                </a:tc>
                <a:tc>
                  <a:txBody>
                    <a:bodyPr/>
                    <a:lstStyle/>
                    <a:p>
                      <a:pPr algn="r" fontAlgn="b"/>
                      <a:r>
                        <a:rPr lang="en-US" sz="2400" b="1" i="0" u="none" strike="noStrike">
                          <a:solidFill>
                            <a:srgbClr val="0070C0"/>
                          </a:solidFill>
                          <a:effectLst/>
                          <a:latin typeface="Calibri"/>
                        </a:rPr>
                        <a:t>42%</a:t>
                      </a:r>
                    </a:p>
                  </a:txBody>
                  <a:tcPr marL="0" marR="0" marT="0" marB="0" anchor="b">
                    <a:lnL>
                      <a:noFill/>
                    </a:lnL>
                    <a:lnR>
                      <a:noFill/>
                    </a:lnR>
                    <a:lnT>
                      <a:noFill/>
                    </a:lnT>
                    <a:lnB>
                      <a:noFill/>
                    </a:lnB>
                  </a:tcPr>
                </a:tc>
                <a:tc>
                  <a:txBody>
                    <a:bodyPr/>
                    <a:lstStyle/>
                    <a:p>
                      <a:pPr algn="r" fontAlgn="b"/>
                      <a:r>
                        <a:rPr lang="en-US" sz="2400" b="1" i="0" u="none" strike="noStrike">
                          <a:solidFill>
                            <a:srgbClr val="0070C0"/>
                          </a:solidFill>
                          <a:effectLst/>
                          <a:latin typeface="Calibri"/>
                        </a:rPr>
                        <a:t>37%</a:t>
                      </a:r>
                    </a:p>
                  </a:txBody>
                  <a:tcPr marL="0" marR="0" marT="0" marB="0" anchor="b">
                    <a:lnL>
                      <a:noFill/>
                    </a:lnL>
                    <a:lnR>
                      <a:noFill/>
                    </a:lnR>
                    <a:lnT>
                      <a:noFill/>
                    </a:lnT>
                    <a:lnB>
                      <a:noFill/>
                    </a:lnB>
                  </a:tcPr>
                </a:tc>
                <a:tc>
                  <a:txBody>
                    <a:bodyPr/>
                    <a:lstStyle/>
                    <a:p>
                      <a:pPr algn="r" fontAlgn="b"/>
                      <a:r>
                        <a:rPr lang="en-US" sz="2400" b="1" i="0" u="none" strike="noStrike">
                          <a:solidFill>
                            <a:srgbClr val="0070C0"/>
                          </a:solidFill>
                          <a:effectLst/>
                          <a:latin typeface="Calibri"/>
                        </a:rPr>
                        <a:t>30%</a:t>
                      </a:r>
                    </a:p>
                  </a:txBody>
                  <a:tcPr marL="0" marR="0" marT="0" marB="0" anchor="b">
                    <a:lnL>
                      <a:noFill/>
                    </a:lnL>
                    <a:lnR>
                      <a:noFill/>
                    </a:lnR>
                    <a:lnT>
                      <a:noFill/>
                    </a:lnT>
                    <a:lnB>
                      <a:noFill/>
                    </a:lnB>
                  </a:tcPr>
                </a:tc>
                <a:tc>
                  <a:txBody>
                    <a:bodyPr/>
                    <a:lstStyle/>
                    <a:p>
                      <a:pPr algn="r" fontAlgn="b"/>
                      <a:r>
                        <a:rPr lang="en-US" sz="2400" b="1" i="0" u="none" strike="noStrike">
                          <a:solidFill>
                            <a:srgbClr val="0070C0"/>
                          </a:solidFill>
                          <a:effectLst/>
                          <a:latin typeface="Calibri"/>
                        </a:rPr>
                        <a:t>20%</a:t>
                      </a:r>
                    </a:p>
                  </a:txBody>
                  <a:tcPr marL="0" marR="0" marT="0" marB="0" anchor="b">
                    <a:lnL>
                      <a:noFill/>
                    </a:lnL>
                    <a:lnR>
                      <a:noFill/>
                    </a:lnR>
                    <a:lnT>
                      <a:noFill/>
                    </a:lnT>
                    <a:lnB>
                      <a:noFill/>
                    </a:lnB>
                  </a:tcPr>
                </a:tc>
              </a:tr>
              <a:tr h="334176">
                <a:tc>
                  <a:txBody>
                    <a:bodyPr/>
                    <a:lstStyle/>
                    <a:p>
                      <a:pPr algn="l" fontAlgn="b"/>
                      <a:endParaRPr lang="en-US" sz="24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r>
                        <a:rPr lang="en-US" sz="2400" b="0" i="0" u="none" strike="noStrike">
                          <a:solidFill>
                            <a:srgbClr val="000000"/>
                          </a:solidFill>
                          <a:effectLst/>
                          <a:latin typeface="Calibri"/>
                        </a:rPr>
                        <a:t>   thrombolytics</a:t>
                      </a:r>
                    </a:p>
                  </a:txBody>
                  <a:tcPr marL="0" marR="0" marT="0" marB="0" anchor="b">
                    <a:lnL>
                      <a:noFill/>
                    </a:lnL>
                    <a:lnR>
                      <a:noFill/>
                    </a:lnR>
                    <a:lnT>
                      <a:noFill/>
                    </a:lnT>
                    <a:lnB>
                      <a:noFill/>
                    </a:lnB>
                  </a:tcPr>
                </a:tc>
                <a:tc>
                  <a:txBody>
                    <a:bodyPr/>
                    <a:lstStyle/>
                    <a:p>
                      <a:pPr algn="r" fontAlgn="b"/>
                      <a:r>
                        <a:rPr lang="en-US" sz="2400" b="0" i="0" u="none" strike="noStrike">
                          <a:solidFill>
                            <a:srgbClr val="000000"/>
                          </a:solidFill>
                          <a:effectLst/>
                          <a:latin typeface="Calibri"/>
                        </a:rPr>
                        <a:t>31%</a:t>
                      </a:r>
                    </a:p>
                  </a:txBody>
                  <a:tcPr marL="0" marR="0" marT="0" marB="0" anchor="b">
                    <a:lnL>
                      <a:noFill/>
                    </a:lnL>
                    <a:lnR>
                      <a:noFill/>
                    </a:lnR>
                    <a:lnT>
                      <a:noFill/>
                    </a:lnT>
                    <a:lnB>
                      <a:noFill/>
                    </a:lnB>
                  </a:tcPr>
                </a:tc>
                <a:tc>
                  <a:txBody>
                    <a:bodyPr/>
                    <a:lstStyle/>
                    <a:p>
                      <a:pPr algn="r" fontAlgn="b"/>
                      <a:r>
                        <a:rPr lang="en-US" sz="2400" b="1" i="0" u="none" strike="noStrike">
                          <a:solidFill>
                            <a:srgbClr val="0070C0"/>
                          </a:solidFill>
                          <a:effectLst/>
                          <a:latin typeface="Calibri"/>
                        </a:rPr>
                        <a:t>31%</a:t>
                      </a:r>
                    </a:p>
                  </a:txBody>
                  <a:tcPr marL="0" marR="0" marT="0" marB="0" anchor="b">
                    <a:lnL>
                      <a:noFill/>
                    </a:lnL>
                    <a:lnR>
                      <a:noFill/>
                    </a:lnR>
                    <a:lnT>
                      <a:noFill/>
                    </a:lnT>
                    <a:lnB>
                      <a:noFill/>
                    </a:lnB>
                  </a:tcPr>
                </a:tc>
                <a:tc>
                  <a:txBody>
                    <a:bodyPr/>
                    <a:lstStyle/>
                    <a:p>
                      <a:pPr algn="r" fontAlgn="b"/>
                      <a:r>
                        <a:rPr lang="en-US" sz="2400" b="1" i="0" u="none" strike="noStrike">
                          <a:solidFill>
                            <a:srgbClr val="0070C0"/>
                          </a:solidFill>
                          <a:effectLst/>
                          <a:latin typeface="Calibri"/>
                        </a:rPr>
                        <a:t>29%</a:t>
                      </a:r>
                    </a:p>
                  </a:txBody>
                  <a:tcPr marL="0" marR="0" marT="0" marB="0" anchor="b">
                    <a:lnL>
                      <a:noFill/>
                    </a:lnL>
                    <a:lnR>
                      <a:noFill/>
                    </a:lnR>
                    <a:lnT>
                      <a:noFill/>
                    </a:lnT>
                    <a:lnB>
                      <a:noFill/>
                    </a:lnB>
                  </a:tcPr>
                </a:tc>
                <a:tc>
                  <a:txBody>
                    <a:bodyPr/>
                    <a:lstStyle/>
                    <a:p>
                      <a:pPr algn="r" fontAlgn="b"/>
                      <a:r>
                        <a:rPr lang="en-US" sz="2400" b="1" i="0" u="none" strike="noStrike">
                          <a:solidFill>
                            <a:srgbClr val="0070C0"/>
                          </a:solidFill>
                          <a:effectLst/>
                          <a:latin typeface="Calibri"/>
                        </a:rPr>
                        <a:t>25%</a:t>
                      </a:r>
                    </a:p>
                  </a:txBody>
                  <a:tcPr marL="0" marR="0" marT="0" marB="0" anchor="b">
                    <a:lnL>
                      <a:noFill/>
                    </a:lnL>
                    <a:lnR>
                      <a:noFill/>
                    </a:lnR>
                    <a:lnT>
                      <a:noFill/>
                    </a:lnT>
                    <a:lnB>
                      <a:noFill/>
                    </a:lnB>
                  </a:tcPr>
                </a:tc>
                <a:tc>
                  <a:txBody>
                    <a:bodyPr/>
                    <a:lstStyle/>
                    <a:p>
                      <a:pPr algn="r" fontAlgn="b"/>
                      <a:r>
                        <a:rPr lang="en-US" sz="2400" b="1" i="0" u="none" strike="noStrike">
                          <a:solidFill>
                            <a:srgbClr val="0070C0"/>
                          </a:solidFill>
                          <a:effectLst/>
                          <a:latin typeface="Calibri"/>
                        </a:rPr>
                        <a:t>20%</a:t>
                      </a:r>
                    </a:p>
                  </a:txBody>
                  <a:tcPr marL="0" marR="0" marT="0" marB="0" anchor="b">
                    <a:lnL>
                      <a:noFill/>
                    </a:lnL>
                    <a:lnR>
                      <a:noFill/>
                    </a:lnR>
                    <a:lnT>
                      <a:noFill/>
                    </a:lnT>
                    <a:lnB>
                      <a:noFill/>
                    </a:lnB>
                  </a:tcPr>
                </a:tc>
                <a:tc>
                  <a:txBody>
                    <a:bodyPr/>
                    <a:lstStyle/>
                    <a:p>
                      <a:pPr algn="r" fontAlgn="b"/>
                      <a:r>
                        <a:rPr lang="en-US" sz="2400" b="1" i="0" u="none" strike="noStrike">
                          <a:solidFill>
                            <a:srgbClr val="0070C0"/>
                          </a:solidFill>
                          <a:effectLst/>
                          <a:latin typeface="Calibri"/>
                        </a:rPr>
                        <a:t>15%</a:t>
                      </a:r>
                    </a:p>
                  </a:txBody>
                  <a:tcPr marL="0" marR="0" marT="0" marB="0" anchor="b">
                    <a:lnL>
                      <a:noFill/>
                    </a:lnL>
                    <a:lnR>
                      <a:noFill/>
                    </a:lnR>
                    <a:lnT>
                      <a:noFill/>
                    </a:lnT>
                    <a:lnB>
                      <a:noFill/>
                    </a:lnB>
                  </a:tcPr>
                </a:tc>
              </a:tr>
              <a:tr h="334176">
                <a:tc>
                  <a:txBody>
                    <a:bodyPr/>
                    <a:lstStyle/>
                    <a:p>
                      <a:pPr algn="l" fontAlgn="b"/>
                      <a:endParaRPr lang="en-US" sz="24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r>
                        <a:rPr lang="en-US" sz="2400" b="0" i="0" u="none" strike="noStrike">
                          <a:solidFill>
                            <a:srgbClr val="000000"/>
                          </a:solidFill>
                          <a:effectLst/>
                          <a:latin typeface="Calibri"/>
                        </a:rPr>
                        <a:t>   PCI</a:t>
                      </a:r>
                    </a:p>
                  </a:txBody>
                  <a:tcPr marL="0" marR="0" marT="0" marB="0" anchor="b">
                    <a:lnL>
                      <a:noFill/>
                    </a:lnL>
                    <a:lnR>
                      <a:noFill/>
                    </a:lnR>
                    <a:lnT>
                      <a:noFill/>
                    </a:lnT>
                    <a:lnB>
                      <a:noFill/>
                    </a:lnB>
                  </a:tcPr>
                </a:tc>
                <a:tc>
                  <a:txBody>
                    <a:bodyPr/>
                    <a:lstStyle/>
                    <a:p>
                      <a:pPr algn="r" fontAlgn="b"/>
                      <a:r>
                        <a:rPr lang="en-US" sz="2400" b="0" i="0" u="none" strike="noStrike">
                          <a:solidFill>
                            <a:srgbClr val="000000"/>
                          </a:solidFill>
                          <a:effectLst/>
                          <a:latin typeface="Calibri"/>
                        </a:rPr>
                        <a:t>19%</a:t>
                      </a:r>
                    </a:p>
                  </a:txBody>
                  <a:tcPr marL="0" marR="0" marT="0" marB="0" anchor="b">
                    <a:lnL>
                      <a:noFill/>
                    </a:lnL>
                    <a:lnR>
                      <a:noFill/>
                    </a:lnR>
                    <a:lnT>
                      <a:noFill/>
                    </a:lnT>
                    <a:lnB>
                      <a:noFill/>
                    </a:lnB>
                  </a:tcPr>
                </a:tc>
                <a:tc>
                  <a:txBody>
                    <a:bodyPr/>
                    <a:lstStyle/>
                    <a:p>
                      <a:pPr algn="r" fontAlgn="b"/>
                      <a:r>
                        <a:rPr lang="en-US" sz="2400" b="1" i="0" u="none" strike="noStrike">
                          <a:solidFill>
                            <a:srgbClr val="0070C0"/>
                          </a:solidFill>
                          <a:effectLst/>
                          <a:latin typeface="Calibri"/>
                        </a:rPr>
                        <a:t>19%</a:t>
                      </a:r>
                    </a:p>
                  </a:txBody>
                  <a:tcPr marL="0" marR="0" marT="0" marB="0" anchor="b">
                    <a:lnL>
                      <a:noFill/>
                    </a:lnL>
                    <a:lnR>
                      <a:noFill/>
                    </a:lnR>
                    <a:lnT>
                      <a:noFill/>
                    </a:lnT>
                    <a:lnB>
                      <a:noFill/>
                    </a:lnB>
                  </a:tcPr>
                </a:tc>
                <a:tc>
                  <a:txBody>
                    <a:bodyPr/>
                    <a:lstStyle/>
                    <a:p>
                      <a:pPr algn="r" fontAlgn="b"/>
                      <a:r>
                        <a:rPr lang="en-US" sz="2400" b="1" i="0" u="none" strike="noStrike">
                          <a:solidFill>
                            <a:srgbClr val="0070C0"/>
                          </a:solidFill>
                          <a:effectLst/>
                          <a:latin typeface="Calibri"/>
                        </a:rPr>
                        <a:t>24%</a:t>
                      </a:r>
                    </a:p>
                  </a:txBody>
                  <a:tcPr marL="0" marR="0" marT="0" marB="0" anchor="b">
                    <a:lnL>
                      <a:noFill/>
                    </a:lnL>
                    <a:lnR>
                      <a:noFill/>
                    </a:lnR>
                    <a:lnT>
                      <a:noFill/>
                    </a:lnT>
                    <a:lnB>
                      <a:noFill/>
                    </a:lnB>
                  </a:tcPr>
                </a:tc>
                <a:tc>
                  <a:txBody>
                    <a:bodyPr/>
                    <a:lstStyle/>
                    <a:p>
                      <a:pPr algn="r" fontAlgn="b"/>
                      <a:r>
                        <a:rPr lang="en-US" sz="2400" b="1" i="0" u="none" strike="noStrike">
                          <a:solidFill>
                            <a:srgbClr val="0070C0"/>
                          </a:solidFill>
                          <a:effectLst/>
                          <a:latin typeface="Calibri"/>
                        </a:rPr>
                        <a:t>33%</a:t>
                      </a:r>
                    </a:p>
                  </a:txBody>
                  <a:tcPr marL="0" marR="0" marT="0" marB="0" anchor="b">
                    <a:lnL>
                      <a:noFill/>
                    </a:lnL>
                    <a:lnR>
                      <a:noFill/>
                    </a:lnR>
                    <a:lnT>
                      <a:noFill/>
                    </a:lnT>
                    <a:lnB>
                      <a:noFill/>
                    </a:lnB>
                  </a:tcPr>
                </a:tc>
                <a:tc>
                  <a:txBody>
                    <a:bodyPr/>
                    <a:lstStyle/>
                    <a:p>
                      <a:pPr algn="r" fontAlgn="b"/>
                      <a:r>
                        <a:rPr lang="en-US" sz="2400" b="1" i="0" u="none" strike="noStrike">
                          <a:solidFill>
                            <a:srgbClr val="0070C0"/>
                          </a:solidFill>
                          <a:effectLst/>
                          <a:latin typeface="Calibri"/>
                        </a:rPr>
                        <a:t>45%</a:t>
                      </a:r>
                    </a:p>
                  </a:txBody>
                  <a:tcPr marL="0" marR="0" marT="0" marB="0" anchor="b">
                    <a:lnL>
                      <a:noFill/>
                    </a:lnL>
                    <a:lnR>
                      <a:noFill/>
                    </a:lnR>
                    <a:lnT>
                      <a:noFill/>
                    </a:lnT>
                    <a:lnB>
                      <a:noFill/>
                    </a:lnB>
                  </a:tcPr>
                </a:tc>
                <a:tc>
                  <a:txBody>
                    <a:bodyPr/>
                    <a:lstStyle/>
                    <a:p>
                      <a:pPr algn="r" fontAlgn="b"/>
                      <a:r>
                        <a:rPr lang="en-US" sz="2400" b="1" i="0" u="none" strike="noStrike">
                          <a:solidFill>
                            <a:srgbClr val="0070C0"/>
                          </a:solidFill>
                          <a:effectLst/>
                          <a:latin typeface="Calibri"/>
                        </a:rPr>
                        <a:t>60%</a:t>
                      </a:r>
                    </a:p>
                  </a:txBody>
                  <a:tcPr marL="0" marR="0" marT="0" marB="0" anchor="b">
                    <a:lnL>
                      <a:noFill/>
                    </a:lnL>
                    <a:lnR>
                      <a:noFill/>
                    </a:lnR>
                    <a:lnT>
                      <a:noFill/>
                    </a:lnT>
                    <a:lnB>
                      <a:noFill/>
                    </a:lnB>
                  </a:tcPr>
                </a:tc>
              </a:tr>
              <a:tr h="334176">
                <a:tc>
                  <a:txBody>
                    <a:bodyPr/>
                    <a:lstStyle/>
                    <a:p>
                      <a:pPr algn="l" fontAlgn="b"/>
                      <a:endParaRPr lang="en-US" sz="24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r>
                        <a:rPr lang="en-US" sz="2400" b="0" i="0" u="none" strike="noStrike">
                          <a:solidFill>
                            <a:srgbClr val="000000"/>
                          </a:solidFill>
                          <a:effectLst/>
                          <a:latin typeface="Calibri"/>
                        </a:rPr>
                        <a:t>   CABG</a:t>
                      </a:r>
                    </a:p>
                  </a:txBody>
                  <a:tcPr marL="0" marR="0" marT="0" marB="0" anchor="b">
                    <a:lnL>
                      <a:noFill/>
                    </a:lnL>
                    <a:lnR>
                      <a:noFill/>
                    </a:lnR>
                    <a:lnT>
                      <a:noFill/>
                    </a:lnT>
                    <a:lnB>
                      <a:noFill/>
                    </a:lnB>
                  </a:tcPr>
                </a:tc>
                <a:tc>
                  <a:txBody>
                    <a:bodyPr/>
                    <a:lstStyle/>
                    <a:p>
                      <a:pPr algn="r" fontAlgn="b"/>
                      <a:r>
                        <a:rPr lang="en-US" sz="2400" b="0" i="0" u="none" strike="noStrike">
                          <a:solidFill>
                            <a:srgbClr val="000000"/>
                          </a:solidFill>
                          <a:effectLst/>
                          <a:latin typeface="Calibri"/>
                        </a:rPr>
                        <a:t>5%</a:t>
                      </a:r>
                    </a:p>
                  </a:txBody>
                  <a:tcPr marL="0" marR="0" marT="0" marB="0" anchor="b">
                    <a:lnL>
                      <a:noFill/>
                    </a:lnL>
                    <a:lnR>
                      <a:noFill/>
                    </a:lnR>
                    <a:lnT>
                      <a:noFill/>
                    </a:lnT>
                    <a:lnB>
                      <a:noFill/>
                    </a:lnB>
                  </a:tcPr>
                </a:tc>
                <a:tc>
                  <a:txBody>
                    <a:bodyPr/>
                    <a:lstStyle/>
                    <a:p>
                      <a:pPr algn="r" fontAlgn="b"/>
                      <a:r>
                        <a:rPr lang="en-US" sz="2400" b="1" i="0" u="none" strike="noStrike">
                          <a:solidFill>
                            <a:srgbClr val="0D0D0D"/>
                          </a:solidFill>
                          <a:effectLst/>
                          <a:latin typeface="Calibri"/>
                        </a:rPr>
                        <a:t>5%</a:t>
                      </a:r>
                    </a:p>
                  </a:txBody>
                  <a:tcPr marL="0" marR="0" marT="0" marB="0" anchor="b">
                    <a:lnL>
                      <a:noFill/>
                    </a:lnL>
                    <a:lnR>
                      <a:noFill/>
                    </a:lnR>
                    <a:lnT>
                      <a:noFill/>
                    </a:lnT>
                    <a:lnB>
                      <a:noFill/>
                    </a:lnB>
                  </a:tcPr>
                </a:tc>
                <a:tc>
                  <a:txBody>
                    <a:bodyPr/>
                    <a:lstStyle/>
                    <a:p>
                      <a:pPr algn="r" fontAlgn="b"/>
                      <a:r>
                        <a:rPr lang="en-US" sz="2400" b="1" i="0" u="none" strike="noStrike">
                          <a:solidFill>
                            <a:srgbClr val="0D0D0D"/>
                          </a:solidFill>
                          <a:effectLst/>
                          <a:latin typeface="Calibri"/>
                        </a:rPr>
                        <a:t>5%</a:t>
                      </a:r>
                    </a:p>
                  </a:txBody>
                  <a:tcPr marL="0" marR="0" marT="0" marB="0" anchor="b">
                    <a:lnL>
                      <a:noFill/>
                    </a:lnL>
                    <a:lnR>
                      <a:noFill/>
                    </a:lnR>
                    <a:lnT>
                      <a:noFill/>
                    </a:lnT>
                    <a:lnB>
                      <a:noFill/>
                    </a:lnB>
                  </a:tcPr>
                </a:tc>
                <a:tc>
                  <a:txBody>
                    <a:bodyPr/>
                    <a:lstStyle/>
                    <a:p>
                      <a:pPr algn="r" fontAlgn="b"/>
                      <a:r>
                        <a:rPr lang="en-US" sz="2400" b="1" i="0" u="none" strike="noStrike">
                          <a:solidFill>
                            <a:srgbClr val="0D0D0D"/>
                          </a:solidFill>
                          <a:effectLst/>
                          <a:latin typeface="Calibri"/>
                        </a:rPr>
                        <a:t>5%</a:t>
                      </a:r>
                    </a:p>
                  </a:txBody>
                  <a:tcPr marL="0" marR="0" marT="0" marB="0" anchor="b">
                    <a:lnL>
                      <a:noFill/>
                    </a:lnL>
                    <a:lnR>
                      <a:noFill/>
                    </a:lnR>
                    <a:lnT>
                      <a:noFill/>
                    </a:lnT>
                    <a:lnB>
                      <a:noFill/>
                    </a:lnB>
                  </a:tcPr>
                </a:tc>
                <a:tc>
                  <a:txBody>
                    <a:bodyPr/>
                    <a:lstStyle/>
                    <a:p>
                      <a:pPr algn="r" fontAlgn="b"/>
                      <a:r>
                        <a:rPr lang="en-US" sz="2400" b="1" i="0" u="none" strike="noStrike">
                          <a:solidFill>
                            <a:srgbClr val="0D0D0D"/>
                          </a:solidFill>
                          <a:effectLst/>
                          <a:latin typeface="Calibri"/>
                        </a:rPr>
                        <a:t>5%</a:t>
                      </a:r>
                    </a:p>
                  </a:txBody>
                  <a:tcPr marL="0" marR="0" marT="0" marB="0" anchor="b">
                    <a:lnL>
                      <a:noFill/>
                    </a:lnL>
                    <a:lnR>
                      <a:noFill/>
                    </a:lnR>
                    <a:lnT>
                      <a:noFill/>
                    </a:lnT>
                    <a:lnB>
                      <a:noFill/>
                    </a:lnB>
                  </a:tcPr>
                </a:tc>
                <a:tc>
                  <a:txBody>
                    <a:bodyPr/>
                    <a:lstStyle/>
                    <a:p>
                      <a:pPr algn="r" fontAlgn="b"/>
                      <a:r>
                        <a:rPr lang="en-US" sz="2400" b="1" i="0" u="none" strike="noStrike">
                          <a:solidFill>
                            <a:srgbClr val="0D0D0D"/>
                          </a:solidFill>
                          <a:effectLst/>
                          <a:latin typeface="Calibri"/>
                        </a:rPr>
                        <a:t>5%</a:t>
                      </a:r>
                    </a:p>
                  </a:txBody>
                  <a:tcPr marL="0" marR="0" marT="0" marB="0" anchor="b">
                    <a:lnL>
                      <a:noFill/>
                    </a:lnL>
                    <a:lnR>
                      <a:noFill/>
                    </a:lnR>
                    <a:lnT>
                      <a:noFill/>
                    </a:lnT>
                    <a:lnB>
                      <a:noFill/>
                    </a:lnB>
                  </a:tcPr>
                </a:tc>
              </a:tr>
              <a:tr h="334176">
                <a:tc>
                  <a:txBody>
                    <a:bodyPr/>
                    <a:lstStyle/>
                    <a:p>
                      <a:pPr algn="l" fontAlgn="b"/>
                      <a:endParaRPr lang="en-US" sz="24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US" sz="2400" b="0" i="0" u="none" strike="noStrike" dirty="0">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US" sz="24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r>
                        <a:rPr lang="en-US" sz="2400" b="0" i="0" u="none" strike="noStrike">
                          <a:solidFill>
                            <a:srgbClr val="000000"/>
                          </a:solidFill>
                          <a:effectLst/>
                          <a:latin typeface="Calibri"/>
                        </a:rPr>
                        <a:t> </a:t>
                      </a:r>
                    </a:p>
                  </a:txBody>
                  <a:tcPr marL="0" marR="0" marT="0" marB="0" anchor="b">
                    <a:lnL>
                      <a:noFill/>
                    </a:lnL>
                    <a:lnR>
                      <a:noFill/>
                    </a:lnR>
                    <a:lnT>
                      <a:noFill/>
                    </a:lnT>
                    <a:lnB>
                      <a:noFill/>
                    </a:lnB>
                  </a:tcPr>
                </a:tc>
                <a:tc>
                  <a:txBody>
                    <a:bodyPr/>
                    <a:lstStyle/>
                    <a:p>
                      <a:pPr algn="l" fontAlgn="b"/>
                      <a:endParaRPr lang="en-US" sz="24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US" sz="24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US" sz="24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US" sz="2400" b="0" i="0" u="none" strike="noStrike">
                        <a:solidFill>
                          <a:srgbClr val="000000"/>
                        </a:solidFill>
                        <a:effectLst/>
                        <a:latin typeface="Calibri"/>
                      </a:endParaRPr>
                    </a:p>
                  </a:txBody>
                  <a:tcPr marL="0" marR="0" marT="0" marB="0" anchor="b">
                    <a:lnL>
                      <a:noFill/>
                    </a:lnL>
                    <a:lnR>
                      <a:noFill/>
                    </a:lnR>
                    <a:lnT>
                      <a:noFill/>
                    </a:lnT>
                    <a:lnB>
                      <a:noFill/>
                    </a:lnB>
                  </a:tcPr>
                </a:tc>
              </a:tr>
              <a:tr h="334176">
                <a:tc gridSpan="3">
                  <a:txBody>
                    <a:bodyPr/>
                    <a:lstStyle/>
                    <a:p>
                      <a:pPr algn="l" fontAlgn="b"/>
                      <a:r>
                        <a:rPr lang="it-IT" sz="2400" b="1" i="0" u="none" strike="noStrike" dirty="0">
                          <a:solidFill>
                            <a:srgbClr val="000000"/>
                          </a:solidFill>
                          <a:effectLst/>
                          <a:latin typeface="Calibri"/>
                        </a:rPr>
                        <a:t>Scenario  B - STEMI Initiative  (full commitment)</a:t>
                      </a:r>
                    </a:p>
                  </a:txBody>
                  <a:tcPr marL="0" marR="0" marT="0" marB="0" anchor="b">
                    <a:lnL>
                      <a:noFill/>
                    </a:lnL>
                    <a:lnR>
                      <a:noFill/>
                    </a:lnR>
                    <a:lnT>
                      <a:noFill/>
                    </a:lnT>
                    <a:lnB>
                      <a:noFill/>
                    </a:lnB>
                  </a:tcPr>
                </a:tc>
                <a:tc hMerge="1">
                  <a:txBody>
                    <a:bodyPr/>
                    <a:lstStyle/>
                    <a:p>
                      <a:endParaRPr lang="en-US"/>
                    </a:p>
                  </a:txBody>
                  <a:tcPr/>
                </a:tc>
                <a:tc hMerge="1">
                  <a:txBody>
                    <a:bodyPr/>
                    <a:lstStyle/>
                    <a:p>
                      <a:endParaRPr lang="en-US"/>
                    </a:p>
                  </a:txBody>
                  <a:tcPr/>
                </a:tc>
                <a:tc>
                  <a:txBody>
                    <a:bodyPr/>
                    <a:lstStyle/>
                    <a:p>
                      <a:pPr algn="l" fontAlgn="b"/>
                      <a:endParaRPr lang="en-US" sz="24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US" sz="2400" b="0" i="0" u="none" strike="noStrike" dirty="0">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US" sz="2400" b="0" i="0" u="none" strike="noStrike" dirty="0">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US" sz="24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US" sz="2400" b="0" i="0" u="none" strike="noStrike">
                        <a:solidFill>
                          <a:srgbClr val="000000"/>
                        </a:solidFill>
                        <a:effectLst/>
                        <a:latin typeface="Calibri"/>
                      </a:endParaRPr>
                    </a:p>
                  </a:txBody>
                  <a:tcPr marL="0" marR="0" marT="0" marB="0" anchor="b">
                    <a:lnL>
                      <a:noFill/>
                    </a:lnL>
                    <a:lnR>
                      <a:noFill/>
                    </a:lnR>
                    <a:lnT>
                      <a:noFill/>
                    </a:lnT>
                    <a:lnB>
                      <a:noFill/>
                    </a:lnB>
                  </a:tcPr>
                </a:tc>
              </a:tr>
              <a:tr h="334176">
                <a:tc>
                  <a:txBody>
                    <a:bodyPr/>
                    <a:lstStyle/>
                    <a:p>
                      <a:pPr algn="l" fontAlgn="b"/>
                      <a:endParaRPr lang="en-US" sz="2400" b="1" i="0" u="sng"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US" sz="24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r>
                        <a:rPr lang="en-US" sz="2400" b="1" i="0" u="none" strike="noStrike">
                          <a:solidFill>
                            <a:srgbClr val="FFFFFF"/>
                          </a:solidFill>
                          <a:effectLst/>
                          <a:latin typeface="Calibri"/>
                        </a:rPr>
                        <a:t>Current</a:t>
                      </a:r>
                    </a:p>
                  </a:txBody>
                  <a:tcPr marL="0" marR="0" marT="0" marB="0" anchor="b">
                    <a:lnL>
                      <a:noFill/>
                    </a:lnL>
                    <a:lnR>
                      <a:noFill/>
                    </a:lnR>
                    <a:lnT>
                      <a:noFill/>
                    </a:lnT>
                    <a:lnB>
                      <a:noFill/>
                    </a:lnB>
                    <a:solidFill>
                      <a:srgbClr val="C4BD97"/>
                    </a:solidFill>
                  </a:tcPr>
                </a:tc>
                <a:tc>
                  <a:txBody>
                    <a:bodyPr/>
                    <a:lstStyle/>
                    <a:p>
                      <a:pPr algn="l" fontAlgn="b"/>
                      <a:r>
                        <a:rPr lang="en-US" sz="2400" b="1" i="0" u="none" strike="noStrike">
                          <a:solidFill>
                            <a:srgbClr val="FFFFFF"/>
                          </a:solidFill>
                          <a:effectLst/>
                          <a:latin typeface="Calibri"/>
                        </a:rPr>
                        <a:t>Forecast</a:t>
                      </a:r>
                    </a:p>
                  </a:txBody>
                  <a:tcPr marL="0" marR="0" marT="0" marB="0" anchor="b">
                    <a:lnL>
                      <a:noFill/>
                    </a:lnL>
                    <a:lnR>
                      <a:noFill/>
                    </a:lnR>
                    <a:lnT>
                      <a:noFill/>
                    </a:lnT>
                    <a:lnB>
                      <a:noFill/>
                    </a:lnB>
                    <a:solidFill>
                      <a:srgbClr val="948A54"/>
                    </a:solidFill>
                  </a:tcPr>
                </a:tc>
                <a:tc>
                  <a:txBody>
                    <a:bodyPr/>
                    <a:lstStyle/>
                    <a:p>
                      <a:pPr algn="l" fontAlgn="b"/>
                      <a:r>
                        <a:rPr lang="en-US" sz="2400" b="0" i="0" u="none" strike="noStrike">
                          <a:solidFill>
                            <a:srgbClr val="000000"/>
                          </a:solidFill>
                          <a:effectLst/>
                          <a:latin typeface="Calibri"/>
                        </a:rPr>
                        <a:t> </a:t>
                      </a:r>
                    </a:p>
                  </a:txBody>
                  <a:tcPr marL="0" marR="0" marT="0" marB="0" anchor="b">
                    <a:lnL>
                      <a:noFill/>
                    </a:lnL>
                    <a:lnR>
                      <a:noFill/>
                    </a:lnR>
                    <a:lnT>
                      <a:noFill/>
                    </a:lnT>
                    <a:lnB>
                      <a:noFill/>
                    </a:lnB>
                    <a:solidFill>
                      <a:srgbClr val="948A54"/>
                    </a:solidFill>
                  </a:tcPr>
                </a:tc>
                <a:tc>
                  <a:txBody>
                    <a:bodyPr/>
                    <a:lstStyle/>
                    <a:p>
                      <a:pPr algn="l" fontAlgn="b"/>
                      <a:r>
                        <a:rPr lang="en-US" sz="2400" b="0" i="0" u="none" strike="noStrike">
                          <a:solidFill>
                            <a:srgbClr val="000000"/>
                          </a:solidFill>
                          <a:effectLst/>
                          <a:latin typeface="Calibri"/>
                        </a:rPr>
                        <a:t> </a:t>
                      </a:r>
                    </a:p>
                  </a:txBody>
                  <a:tcPr marL="0" marR="0" marT="0" marB="0" anchor="b">
                    <a:lnL>
                      <a:noFill/>
                    </a:lnL>
                    <a:lnR>
                      <a:noFill/>
                    </a:lnR>
                    <a:lnT>
                      <a:noFill/>
                    </a:lnT>
                    <a:lnB>
                      <a:noFill/>
                    </a:lnB>
                    <a:solidFill>
                      <a:srgbClr val="948A54"/>
                    </a:solidFill>
                  </a:tcPr>
                </a:tc>
                <a:tc>
                  <a:txBody>
                    <a:bodyPr/>
                    <a:lstStyle/>
                    <a:p>
                      <a:pPr algn="l" fontAlgn="b"/>
                      <a:r>
                        <a:rPr lang="en-US" sz="2400" b="0" i="0" u="none" strike="noStrike">
                          <a:solidFill>
                            <a:srgbClr val="000000"/>
                          </a:solidFill>
                          <a:effectLst/>
                          <a:latin typeface="Calibri"/>
                        </a:rPr>
                        <a:t> </a:t>
                      </a:r>
                    </a:p>
                  </a:txBody>
                  <a:tcPr marL="0" marR="0" marT="0" marB="0" anchor="b">
                    <a:lnL>
                      <a:noFill/>
                    </a:lnL>
                    <a:lnR>
                      <a:noFill/>
                    </a:lnR>
                    <a:lnT>
                      <a:noFill/>
                    </a:lnT>
                    <a:lnB>
                      <a:noFill/>
                    </a:lnB>
                    <a:solidFill>
                      <a:srgbClr val="948A54"/>
                    </a:solidFill>
                  </a:tcPr>
                </a:tc>
                <a:tc>
                  <a:txBody>
                    <a:bodyPr/>
                    <a:lstStyle/>
                    <a:p>
                      <a:pPr algn="l" fontAlgn="b"/>
                      <a:r>
                        <a:rPr lang="en-US" sz="2400" b="0" i="0" u="none" strike="noStrike">
                          <a:solidFill>
                            <a:srgbClr val="000000"/>
                          </a:solidFill>
                          <a:effectLst/>
                          <a:latin typeface="Calibri"/>
                        </a:rPr>
                        <a:t> </a:t>
                      </a:r>
                    </a:p>
                  </a:txBody>
                  <a:tcPr marL="0" marR="0" marT="0" marB="0" anchor="b">
                    <a:lnL>
                      <a:noFill/>
                    </a:lnL>
                    <a:lnR>
                      <a:noFill/>
                    </a:lnR>
                    <a:lnT>
                      <a:noFill/>
                    </a:lnT>
                    <a:lnB>
                      <a:noFill/>
                    </a:lnB>
                    <a:solidFill>
                      <a:srgbClr val="948A54"/>
                    </a:solidFill>
                  </a:tcPr>
                </a:tc>
              </a:tr>
              <a:tr h="334176">
                <a:tc>
                  <a:txBody>
                    <a:bodyPr/>
                    <a:lstStyle/>
                    <a:p>
                      <a:pPr algn="l" fontAlgn="b"/>
                      <a:endParaRPr lang="en-US" sz="24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US" sz="2400" b="0" i="0" u="none" strike="noStrike" dirty="0">
                        <a:solidFill>
                          <a:srgbClr val="000000"/>
                        </a:solidFill>
                        <a:effectLst/>
                        <a:latin typeface="Calibri"/>
                      </a:endParaRPr>
                    </a:p>
                  </a:txBody>
                  <a:tcPr marL="0" marR="0" marT="0" marB="0" anchor="b">
                    <a:lnL>
                      <a:noFill/>
                    </a:lnL>
                    <a:lnR>
                      <a:noFill/>
                    </a:lnR>
                    <a:lnT>
                      <a:noFill/>
                    </a:lnT>
                    <a:lnB>
                      <a:noFill/>
                    </a:lnB>
                  </a:tcPr>
                </a:tc>
                <a:tc>
                  <a:txBody>
                    <a:bodyPr/>
                    <a:lstStyle/>
                    <a:p>
                      <a:pPr algn="r" fontAlgn="b"/>
                      <a:r>
                        <a:rPr lang="en-US" sz="2400" b="1" i="0" u="none" strike="noStrike">
                          <a:solidFill>
                            <a:srgbClr val="000000"/>
                          </a:solidFill>
                          <a:effectLst/>
                          <a:latin typeface="Calibri"/>
                        </a:rPr>
                        <a:t>2013</a:t>
                      </a:r>
                    </a:p>
                  </a:txBody>
                  <a:tcPr marL="0" marR="0" marT="0" marB="0" anchor="b">
                    <a:lnL>
                      <a:noFill/>
                    </a:lnL>
                    <a:lnR>
                      <a:noFill/>
                    </a:lnR>
                    <a:lnT>
                      <a:noFill/>
                    </a:lnT>
                    <a:lnB>
                      <a:noFill/>
                    </a:lnB>
                  </a:tcPr>
                </a:tc>
                <a:tc>
                  <a:txBody>
                    <a:bodyPr/>
                    <a:lstStyle/>
                    <a:p>
                      <a:pPr algn="r" fontAlgn="b"/>
                      <a:r>
                        <a:rPr lang="en-US" sz="2400" b="1" i="0" u="none" strike="noStrike">
                          <a:solidFill>
                            <a:srgbClr val="000000"/>
                          </a:solidFill>
                          <a:effectLst/>
                          <a:latin typeface="Calibri"/>
                        </a:rPr>
                        <a:t>2014</a:t>
                      </a:r>
                    </a:p>
                  </a:txBody>
                  <a:tcPr marL="0" marR="0" marT="0" marB="0" anchor="b">
                    <a:lnL>
                      <a:noFill/>
                    </a:lnL>
                    <a:lnR>
                      <a:noFill/>
                    </a:lnR>
                    <a:lnT>
                      <a:noFill/>
                    </a:lnT>
                    <a:lnB>
                      <a:noFill/>
                    </a:lnB>
                  </a:tcPr>
                </a:tc>
                <a:tc>
                  <a:txBody>
                    <a:bodyPr/>
                    <a:lstStyle/>
                    <a:p>
                      <a:pPr algn="r" fontAlgn="b"/>
                      <a:r>
                        <a:rPr lang="en-US" sz="2400" b="1" i="0" u="none" strike="noStrike">
                          <a:solidFill>
                            <a:srgbClr val="000000"/>
                          </a:solidFill>
                          <a:effectLst/>
                          <a:latin typeface="Calibri"/>
                        </a:rPr>
                        <a:t>2015</a:t>
                      </a:r>
                    </a:p>
                  </a:txBody>
                  <a:tcPr marL="0" marR="0" marT="0" marB="0" anchor="b">
                    <a:lnL>
                      <a:noFill/>
                    </a:lnL>
                    <a:lnR>
                      <a:noFill/>
                    </a:lnR>
                    <a:lnT>
                      <a:noFill/>
                    </a:lnT>
                    <a:lnB>
                      <a:noFill/>
                    </a:lnB>
                  </a:tcPr>
                </a:tc>
                <a:tc>
                  <a:txBody>
                    <a:bodyPr/>
                    <a:lstStyle/>
                    <a:p>
                      <a:pPr algn="r" fontAlgn="b"/>
                      <a:r>
                        <a:rPr lang="en-US" sz="2400" b="1" i="0" u="none" strike="noStrike">
                          <a:solidFill>
                            <a:srgbClr val="000000"/>
                          </a:solidFill>
                          <a:effectLst/>
                          <a:latin typeface="Calibri"/>
                        </a:rPr>
                        <a:t>2016</a:t>
                      </a:r>
                    </a:p>
                  </a:txBody>
                  <a:tcPr marL="0" marR="0" marT="0" marB="0" anchor="b">
                    <a:lnL>
                      <a:noFill/>
                    </a:lnL>
                    <a:lnR>
                      <a:noFill/>
                    </a:lnR>
                    <a:lnT>
                      <a:noFill/>
                    </a:lnT>
                    <a:lnB>
                      <a:noFill/>
                    </a:lnB>
                  </a:tcPr>
                </a:tc>
                <a:tc>
                  <a:txBody>
                    <a:bodyPr/>
                    <a:lstStyle/>
                    <a:p>
                      <a:pPr algn="r" fontAlgn="b"/>
                      <a:r>
                        <a:rPr lang="en-US" sz="2400" b="1" i="0" u="none" strike="noStrike">
                          <a:solidFill>
                            <a:srgbClr val="000000"/>
                          </a:solidFill>
                          <a:effectLst/>
                          <a:latin typeface="Calibri"/>
                        </a:rPr>
                        <a:t>2017</a:t>
                      </a:r>
                    </a:p>
                  </a:txBody>
                  <a:tcPr marL="0" marR="0" marT="0" marB="0" anchor="b">
                    <a:lnL>
                      <a:noFill/>
                    </a:lnL>
                    <a:lnR>
                      <a:noFill/>
                    </a:lnR>
                    <a:lnT>
                      <a:noFill/>
                    </a:lnT>
                    <a:lnB>
                      <a:noFill/>
                    </a:lnB>
                  </a:tcPr>
                </a:tc>
                <a:tc>
                  <a:txBody>
                    <a:bodyPr/>
                    <a:lstStyle/>
                    <a:p>
                      <a:pPr algn="r" fontAlgn="b"/>
                      <a:r>
                        <a:rPr lang="en-US" sz="2400" b="1" i="0" u="none" strike="noStrike">
                          <a:solidFill>
                            <a:srgbClr val="000000"/>
                          </a:solidFill>
                          <a:effectLst/>
                          <a:latin typeface="Calibri"/>
                        </a:rPr>
                        <a:t>2018</a:t>
                      </a:r>
                    </a:p>
                  </a:txBody>
                  <a:tcPr marL="0" marR="0" marT="0" marB="0" anchor="b">
                    <a:lnL>
                      <a:noFill/>
                    </a:lnL>
                    <a:lnR>
                      <a:noFill/>
                    </a:lnR>
                    <a:lnT>
                      <a:noFill/>
                    </a:lnT>
                    <a:lnB>
                      <a:noFill/>
                    </a:lnB>
                  </a:tcPr>
                </a:tc>
              </a:tr>
              <a:tr h="334176">
                <a:tc>
                  <a:txBody>
                    <a:bodyPr/>
                    <a:lstStyle/>
                    <a:p>
                      <a:pPr algn="l" fontAlgn="b"/>
                      <a:endParaRPr lang="en-US" sz="24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r>
                        <a:rPr lang="en-US" sz="2400" b="0" i="0" u="none" strike="noStrike">
                          <a:solidFill>
                            <a:srgbClr val="000000"/>
                          </a:solidFill>
                          <a:effectLst/>
                          <a:latin typeface="Calibri"/>
                        </a:rPr>
                        <a:t>% STEMI Admissions &lt;12hrs</a:t>
                      </a:r>
                    </a:p>
                  </a:txBody>
                  <a:tcPr marL="0" marR="0" marT="0" marB="0" anchor="b">
                    <a:lnL>
                      <a:noFill/>
                    </a:lnL>
                    <a:lnR>
                      <a:noFill/>
                    </a:lnR>
                    <a:lnT>
                      <a:noFill/>
                    </a:lnT>
                    <a:lnB>
                      <a:noFill/>
                    </a:lnB>
                  </a:tcPr>
                </a:tc>
                <a:tc>
                  <a:txBody>
                    <a:bodyPr/>
                    <a:lstStyle/>
                    <a:p>
                      <a:pPr algn="r" fontAlgn="b"/>
                      <a:r>
                        <a:rPr lang="en-US" sz="2400" b="0" i="0" u="none" strike="noStrike">
                          <a:solidFill>
                            <a:srgbClr val="000000"/>
                          </a:solidFill>
                          <a:effectLst/>
                          <a:latin typeface="Calibri"/>
                        </a:rPr>
                        <a:t>38%</a:t>
                      </a:r>
                    </a:p>
                  </a:txBody>
                  <a:tcPr marL="0" marR="0" marT="0" marB="0" anchor="b">
                    <a:lnL>
                      <a:noFill/>
                    </a:lnL>
                    <a:lnR>
                      <a:noFill/>
                    </a:lnR>
                    <a:lnT>
                      <a:noFill/>
                    </a:lnT>
                    <a:lnB>
                      <a:noFill/>
                    </a:lnB>
                  </a:tcPr>
                </a:tc>
                <a:tc>
                  <a:txBody>
                    <a:bodyPr/>
                    <a:lstStyle/>
                    <a:p>
                      <a:pPr algn="r" fontAlgn="b"/>
                      <a:r>
                        <a:rPr lang="en-US" sz="2400" b="1" i="0" u="none" strike="noStrike">
                          <a:solidFill>
                            <a:srgbClr val="0070C0"/>
                          </a:solidFill>
                          <a:effectLst/>
                          <a:latin typeface="Calibri"/>
                        </a:rPr>
                        <a:t>39%</a:t>
                      </a:r>
                    </a:p>
                  </a:txBody>
                  <a:tcPr marL="0" marR="0" marT="0" marB="0" anchor="b">
                    <a:lnL>
                      <a:noFill/>
                    </a:lnL>
                    <a:lnR>
                      <a:noFill/>
                    </a:lnR>
                    <a:lnT>
                      <a:noFill/>
                    </a:lnT>
                    <a:lnB>
                      <a:noFill/>
                    </a:lnB>
                  </a:tcPr>
                </a:tc>
                <a:tc>
                  <a:txBody>
                    <a:bodyPr/>
                    <a:lstStyle/>
                    <a:p>
                      <a:pPr algn="r" fontAlgn="b"/>
                      <a:r>
                        <a:rPr lang="en-US" sz="2400" b="1" i="0" u="none" strike="noStrike">
                          <a:solidFill>
                            <a:srgbClr val="0070C0"/>
                          </a:solidFill>
                          <a:effectLst/>
                          <a:latin typeface="Calibri"/>
                        </a:rPr>
                        <a:t>42%</a:t>
                      </a:r>
                    </a:p>
                  </a:txBody>
                  <a:tcPr marL="0" marR="0" marT="0" marB="0" anchor="b">
                    <a:lnL>
                      <a:noFill/>
                    </a:lnL>
                    <a:lnR>
                      <a:noFill/>
                    </a:lnR>
                    <a:lnT>
                      <a:noFill/>
                    </a:lnT>
                    <a:lnB>
                      <a:noFill/>
                    </a:lnB>
                  </a:tcPr>
                </a:tc>
                <a:tc>
                  <a:txBody>
                    <a:bodyPr/>
                    <a:lstStyle/>
                    <a:p>
                      <a:pPr algn="r" fontAlgn="b"/>
                      <a:r>
                        <a:rPr lang="en-US" sz="2400" b="1" i="0" u="none" strike="noStrike">
                          <a:solidFill>
                            <a:srgbClr val="0070C0"/>
                          </a:solidFill>
                          <a:effectLst/>
                          <a:latin typeface="Calibri"/>
                        </a:rPr>
                        <a:t>48%</a:t>
                      </a:r>
                    </a:p>
                  </a:txBody>
                  <a:tcPr marL="0" marR="0" marT="0" marB="0" anchor="b">
                    <a:lnL>
                      <a:noFill/>
                    </a:lnL>
                    <a:lnR>
                      <a:noFill/>
                    </a:lnR>
                    <a:lnT>
                      <a:noFill/>
                    </a:lnT>
                    <a:lnB>
                      <a:noFill/>
                    </a:lnB>
                  </a:tcPr>
                </a:tc>
                <a:tc>
                  <a:txBody>
                    <a:bodyPr/>
                    <a:lstStyle/>
                    <a:p>
                      <a:pPr algn="r" fontAlgn="b"/>
                      <a:r>
                        <a:rPr lang="en-US" sz="2400" b="1" i="0" u="none" strike="noStrike">
                          <a:solidFill>
                            <a:srgbClr val="0070C0"/>
                          </a:solidFill>
                          <a:effectLst/>
                          <a:latin typeface="Calibri"/>
                        </a:rPr>
                        <a:t>57%</a:t>
                      </a:r>
                    </a:p>
                  </a:txBody>
                  <a:tcPr marL="0" marR="0" marT="0" marB="0" anchor="b">
                    <a:lnL>
                      <a:noFill/>
                    </a:lnL>
                    <a:lnR>
                      <a:noFill/>
                    </a:lnR>
                    <a:lnT>
                      <a:noFill/>
                    </a:lnT>
                    <a:lnB>
                      <a:noFill/>
                    </a:lnB>
                  </a:tcPr>
                </a:tc>
                <a:tc>
                  <a:txBody>
                    <a:bodyPr/>
                    <a:lstStyle/>
                    <a:p>
                      <a:pPr algn="r" fontAlgn="b"/>
                      <a:r>
                        <a:rPr lang="en-US" sz="2400" b="1" i="0" u="none" strike="noStrike">
                          <a:solidFill>
                            <a:srgbClr val="0070C0"/>
                          </a:solidFill>
                          <a:effectLst/>
                          <a:latin typeface="Calibri"/>
                        </a:rPr>
                        <a:t>70%</a:t>
                      </a:r>
                    </a:p>
                  </a:txBody>
                  <a:tcPr marL="0" marR="0" marT="0" marB="0" anchor="b">
                    <a:lnL>
                      <a:noFill/>
                    </a:lnL>
                    <a:lnR>
                      <a:noFill/>
                    </a:lnR>
                    <a:lnT>
                      <a:noFill/>
                    </a:lnT>
                    <a:lnB>
                      <a:noFill/>
                    </a:lnB>
                  </a:tcPr>
                </a:tc>
              </a:tr>
              <a:tr h="334176">
                <a:tc>
                  <a:txBody>
                    <a:bodyPr/>
                    <a:lstStyle/>
                    <a:p>
                      <a:pPr algn="l" fontAlgn="b"/>
                      <a:endParaRPr lang="en-US" sz="24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US" sz="24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US" sz="24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US" sz="2400" b="1" i="0" u="none" strike="noStrike">
                        <a:solidFill>
                          <a:srgbClr val="0070C0"/>
                        </a:solidFill>
                        <a:effectLst/>
                        <a:latin typeface="Calibri"/>
                      </a:endParaRPr>
                    </a:p>
                  </a:txBody>
                  <a:tcPr marL="0" marR="0" marT="0" marB="0" anchor="b">
                    <a:lnL>
                      <a:noFill/>
                    </a:lnL>
                    <a:lnR>
                      <a:noFill/>
                    </a:lnR>
                    <a:lnT>
                      <a:noFill/>
                    </a:lnT>
                    <a:lnB>
                      <a:noFill/>
                    </a:lnB>
                  </a:tcPr>
                </a:tc>
                <a:tc>
                  <a:txBody>
                    <a:bodyPr/>
                    <a:lstStyle/>
                    <a:p>
                      <a:pPr algn="l" fontAlgn="b"/>
                      <a:endParaRPr lang="en-US" sz="2400" b="1" i="0" u="none" strike="noStrike">
                        <a:solidFill>
                          <a:srgbClr val="0070C0"/>
                        </a:solidFill>
                        <a:effectLst/>
                        <a:latin typeface="Calibri"/>
                      </a:endParaRPr>
                    </a:p>
                  </a:txBody>
                  <a:tcPr marL="0" marR="0" marT="0" marB="0" anchor="b">
                    <a:lnL>
                      <a:noFill/>
                    </a:lnL>
                    <a:lnR>
                      <a:noFill/>
                    </a:lnR>
                    <a:lnT>
                      <a:noFill/>
                    </a:lnT>
                    <a:lnB>
                      <a:noFill/>
                    </a:lnB>
                  </a:tcPr>
                </a:tc>
                <a:tc>
                  <a:txBody>
                    <a:bodyPr/>
                    <a:lstStyle/>
                    <a:p>
                      <a:pPr algn="l" fontAlgn="b"/>
                      <a:endParaRPr lang="en-US" sz="2400" b="1" i="0" u="none" strike="noStrike">
                        <a:solidFill>
                          <a:srgbClr val="0070C0"/>
                        </a:solidFill>
                        <a:effectLst/>
                        <a:latin typeface="Calibri"/>
                      </a:endParaRPr>
                    </a:p>
                  </a:txBody>
                  <a:tcPr marL="0" marR="0" marT="0" marB="0" anchor="b">
                    <a:lnL>
                      <a:noFill/>
                    </a:lnL>
                    <a:lnR>
                      <a:noFill/>
                    </a:lnR>
                    <a:lnT>
                      <a:noFill/>
                    </a:lnT>
                    <a:lnB>
                      <a:noFill/>
                    </a:lnB>
                  </a:tcPr>
                </a:tc>
                <a:tc>
                  <a:txBody>
                    <a:bodyPr/>
                    <a:lstStyle/>
                    <a:p>
                      <a:pPr algn="l" fontAlgn="b"/>
                      <a:endParaRPr lang="en-US" sz="2400" b="1" i="0" u="none" strike="noStrike">
                        <a:solidFill>
                          <a:srgbClr val="0070C0"/>
                        </a:solidFill>
                        <a:effectLst/>
                        <a:latin typeface="Calibri"/>
                      </a:endParaRPr>
                    </a:p>
                  </a:txBody>
                  <a:tcPr marL="0" marR="0" marT="0" marB="0" anchor="b">
                    <a:lnL>
                      <a:noFill/>
                    </a:lnL>
                    <a:lnR>
                      <a:noFill/>
                    </a:lnR>
                    <a:lnT>
                      <a:noFill/>
                    </a:lnT>
                    <a:lnB>
                      <a:noFill/>
                    </a:lnB>
                  </a:tcPr>
                </a:tc>
                <a:tc>
                  <a:txBody>
                    <a:bodyPr/>
                    <a:lstStyle/>
                    <a:p>
                      <a:pPr algn="l" fontAlgn="b"/>
                      <a:endParaRPr lang="en-US" sz="2400" b="1" i="0" u="none" strike="noStrike">
                        <a:solidFill>
                          <a:srgbClr val="0070C0"/>
                        </a:solidFill>
                        <a:effectLst/>
                        <a:latin typeface="Calibri"/>
                      </a:endParaRPr>
                    </a:p>
                  </a:txBody>
                  <a:tcPr marL="0" marR="0" marT="0" marB="0" anchor="b">
                    <a:lnL>
                      <a:noFill/>
                    </a:lnL>
                    <a:lnR>
                      <a:noFill/>
                    </a:lnR>
                    <a:lnT>
                      <a:noFill/>
                    </a:lnT>
                    <a:lnB>
                      <a:noFill/>
                    </a:lnB>
                  </a:tcPr>
                </a:tc>
              </a:tr>
              <a:tr h="334176">
                <a:tc>
                  <a:txBody>
                    <a:bodyPr/>
                    <a:lstStyle/>
                    <a:p>
                      <a:pPr algn="l" fontAlgn="b"/>
                      <a:endParaRPr lang="en-US" sz="24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r>
                        <a:rPr lang="en-US" sz="2400" b="0" i="0" u="none" strike="noStrike">
                          <a:solidFill>
                            <a:srgbClr val="000000"/>
                          </a:solidFill>
                          <a:effectLst/>
                          <a:latin typeface="Calibri"/>
                        </a:rPr>
                        <a:t>   no reperfusion</a:t>
                      </a:r>
                    </a:p>
                  </a:txBody>
                  <a:tcPr marL="0" marR="0" marT="0" marB="0" anchor="b">
                    <a:lnL>
                      <a:noFill/>
                    </a:lnL>
                    <a:lnR>
                      <a:noFill/>
                    </a:lnR>
                    <a:lnT>
                      <a:noFill/>
                    </a:lnT>
                    <a:lnB>
                      <a:noFill/>
                    </a:lnB>
                  </a:tcPr>
                </a:tc>
                <a:tc>
                  <a:txBody>
                    <a:bodyPr/>
                    <a:lstStyle/>
                    <a:p>
                      <a:pPr algn="r" fontAlgn="b"/>
                      <a:r>
                        <a:rPr lang="en-US" sz="2400" b="0" i="0" u="none" strike="noStrike" dirty="0">
                          <a:solidFill>
                            <a:srgbClr val="000000"/>
                          </a:solidFill>
                          <a:effectLst/>
                          <a:latin typeface="Calibri"/>
                        </a:rPr>
                        <a:t>45%</a:t>
                      </a:r>
                    </a:p>
                  </a:txBody>
                  <a:tcPr marL="0" marR="0" marT="0" marB="0" anchor="b">
                    <a:lnL>
                      <a:noFill/>
                    </a:lnL>
                    <a:lnR>
                      <a:noFill/>
                    </a:lnR>
                    <a:lnT>
                      <a:noFill/>
                    </a:lnT>
                    <a:lnB>
                      <a:noFill/>
                    </a:lnB>
                  </a:tcPr>
                </a:tc>
                <a:tc>
                  <a:txBody>
                    <a:bodyPr/>
                    <a:lstStyle/>
                    <a:p>
                      <a:pPr algn="r" fontAlgn="b"/>
                      <a:r>
                        <a:rPr lang="en-US" sz="2400" b="1" i="0" u="none" strike="noStrike">
                          <a:solidFill>
                            <a:srgbClr val="0070C0"/>
                          </a:solidFill>
                          <a:effectLst/>
                          <a:latin typeface="Calibri"/>
                        </a:rPr>
                        <a:t>43%</a:t>
                      </a:r>
                    </a:p>
                  </a:txBody>
                  <a:tcPr marL="0" marR="0" marT="0" marB="0" anchor="b">
                    <a:lnL>
                      <a:noFill/>
                    </a:lnL>
                    <a:lnR>
                      <a:noFill/>
                    </a:lnR>
                    <a:lnT>
                      <a:noFill/>
                    </a:lnT>
                    <a:lnB>
                      <a:noFill/>
                    </a:lnB>
                  </a:tcPr>
                </a:tc>
                <a:tc>
                  <a:txBody>
                    <a:bodyPr/>
                    <a:lstStyle/>
                    <a:p>
                      <a:pPr algn="r" fontAlgn="b"/>
                      <a:r>
                        <a:rPr lang="en-US" sz="2400" b="1" i="0" u="none" strike="noStrike">
                          <a:solidFill>
                            <a:srgbClr val="0070C0"/>
                          </a:solidFill>
                          <a:effectLst/>
                          <a:latin typeface="Calibri"/>
                        </a:rPr>
                        <a:t>38%</a:t>
                      </a:r>
                    </a:p>
                  </a:txBody>
                  <a:tcPr marL="0" marR="0" marT="0" marB="0" anchor="b">
                    <a:lnL>
                      <a:noFill/>
                    </a:lnL>
                    <a:lnR>
                      <a:noFill/>
                    </a:lnR>
                    <a:lnT>
                      <a:noFill/>
                    </a:lnT>
                    <a:lnB>
                      <a:noFill/>
                    </a:lnB>
                  </a:tcPr>
                </a:tc>
                <a:tc>
                  <a:txBody>
                    <a:bodyPr/>
                    <a:lstStyle/>
                    <a:p>
                      <a:pPr algn="r" fontAlgn="b"/>
                      <a:r>
                        <a:rPr lang="en-US" sz="2400" b="1" i="0" u="none" strike="noStrike">
                          <a:solidFill>
                            <a:srgbClr val="0070C0"/>
                          </a:solidFill>
                          <a:effectLst/>
                          <a:latin typeface="Calibri"/>
                        </a:rPr>
                        <a:t>30%</a:t>
                      </a:r>
                    </a:p>
                  </a:txBody>
                  <a:tcPr marL="0" marR="0" marT="0" marB="0" anchor="b">
                    <a:lnL>
                      <a:noFill/>
                    </a:lnL>
                    <a:lnR>
                      <a:noFill/>
                    </a:lnR>
                    <a:lnT>
                      <a:noFill/>
                    </a:lnT>
                    <a:lnB>
                      <a:noFill/>
                    </a:lnB>
                  </a:tcPr>
                </a:tc>
                <a:tc>
                  <a:txBody>
                    <a:bodyPr/>
                    <a:lstStyle/>
                    <a:p>
                      <a:pPr algn="r" fontAlgn="b"/>
                      <a:r>
                        <a:rPr lang="en-US" sz="2400" b="1" i="0" u="none" strike="noStrike">
                          <a:solidFill>
                            <a:srgbClr val="0070C0"/>
                          </a:solidFill>
                          <a:effectLst/>
                          <a:latin typeface="Calibri"/>
                        </a:rPr>
                        <a:t>21%</a:t>
                      </a:r>
                    </a:p>
                  </a:txBody>
                  <a:tcPr marL="0" marR="0" marT="0" marB="0" anchor="b">
                    <a:lnL>
                      <a:noFill/>
                    </a:lnL>
                    <a:lnR>
                      <a:noFill/>
                    </a:lnR>
                    <a:lnT>
                      <a:noFill/>
                    </a:lnT>
                    <a:lnB>
                      <a:noFill/>
                    </a:lnB>
                  </a:tcPr>
                </a:tc>
                <a:tc>
                  <a:txBody>
                    <a:bodyPr/>
                    <a:lstStyle/>
                    <a:p>
                      <a:pPr algn="r" fontAlgn="b"/>
                      <a:r>
                        <a:rPr lang="en-US" sz="2400" b="1" i="0" u="none" strike="noStrike">
                          <a:solidFill>
                            <a:srgbClr val="0070C0"/>
                          </a:solidFill>
                          <a:effectLst/>
                          <a:latin typeface="Calibri"/>
                        </a:rPr>
                        <a:t>10%</a:t>
                      </a:r>
                    </a:p>
                  </a:txBody>
                  <a:tcPr marL="0" marR="0" marT="0" marB="0" anchor="b">
                    <a:lnL>
                      <a:noFill/>
                    </a:lnL>
                    <a:lnR>
                      <a:noFill/>
                    </a:lnR>
                    <a:lnT>
                      <a:noFill/>
                    </a:lnT>
                    <a:lnB>
                      <a:noFill/>
                    </a:lnB>
                  </a:tcPr>
                </a:tc>
              </a:tr>
              <a:tr h="334176">
                <a:tc>
                  <a:txBody>
                    <a:bodyPr/>
                    <a:lstStyle/>
                    <a:p>
                      <a:pPr algn="l" fontAlgn="b"/>
                      <a:endParaRPr lang="en-US" sz="24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r>
                        <a:rPr lang="en-US" sz="2400" b="0" i="0" u="none" strike="noStrike">
                          <a:solidFill>
                            <a:srgbClr val="000000"/>
                          </a:solidFill>
                          <a:effectLst/>
                          <a:latin typeface="Calibri"/>
                        </a:rPr>
                        <a:t>   thrombolytics</a:t>
                      </a:r>
                    </a:p>
                  </a:txBody>
                  <a:tcPr marL="0" marR="0" marT="0" marB="0" anchor="b">
                    <a:lnL>
                      <a:noFill/>
                    </a:lnL>
                    <a:lnR>
                      <a:noFill/>
                    </a:lnR>
                    <a:lnT>
                      <a:noFill/>
                    </a:lnT>
                    <a:lnB>
                      <a:noFill/>
                    </a:lnB>
                  </a:tcPr>
                </a:tc>
                <a:tc>
                  <a:txBody>
                    <a:bodyPr/>
                    <a:lstStyle/>
                    <a:p>
                      <a:pPr algn="r" fontAlgn="b"/>
                      <a:r>
                        <a:rPr lang="en-US" sz="2400" b="0" i="0" u="none" strike="noStrike">
                          <a:solidFill>
                            <a:srgbClr val="000000"/>
                          </a:solidFill>
                          <a:effectLst/>
                          <a:latin typeface="Calibri"/>
                        </a:rPr>
                        <a:t>31%</a:t>
                      </a:r>
                    </a:p>
                  </a:txBody>
                  <a:tcPr marL="0" marR="0" marT="0" marB="0" anchor="b">
                    <a:lnL>
                      <a:noFill/>
                    </a:lnL>
                    <a:lnR>
                      <a:noFill/>
                    </a:lnR>
                    <a:lnT>
                      <a:noFill/>
                    </a:lnT>
                    <a:lnB>
                      <a:noFill/>
                    </a:lnB>
                  </a:tcPr>
                </a:tc>
                <a:tc>
                  <a:txBody>
                    <a:bodyPr/>
                    <a:lstStyle/>
                    <a:p>
                      <a:pPr algn="r" fontAlgn="b"/>
                      <a:r>
                        <a:rPr lang="en-US" sz="2400" b="1" i="0" u="none" strike="noStrike">
                          <a:solidFill>
                            <a:srgbClr val="0070C0"/>
                          </a:solidFill>
                          <a:effectLst/>
                          <a:latin typeface="Calibri"/>
                        </a:rPr>
                        <a:t>30%</a:t>
                      </a:r>
                    </a:p>
                  </a:txBody>
                  <a:tcPr marL="0" marR="0" marT="0" marB="0" anchor="b">
                    <a:lnL>
                      <a:noFill/>
                    </a:lnL>
                    <a:lnR>
                      <a:noFill/>
                    </a:lnR>
                    <a:lnT>
                      <a:noFill/>
                    </a:lnT>
                    <a:lnB>
                      <a:noFill/>
                    </a:lnB>
                  </a:tcPr>
                </a:tc>
                <a:tc>
                  <a:txBody>
                    <a:bodyPr/>
                    <a:lstStyle/>
                    <a:p>
                      <a:pPr algn="r" fontAlgn="b"/>
                      <a:r>
                        <a:rPr lang="en-US" sz="2400" b="1" i="0" u="none" strike="noStrike">
                          <a:solidFill>
                            <a:srgbClr val="0070C0"/>
                          </a:solidFill>
                          <a:effectLst/>
                          <a:latin typeface="Calibri"/>
                        </a:rPr>
                        <a:t>27%</a:t>
                      </a:r>
                    </a:p>
                  </a:txBody>
                  <a:tcPr marL="0" marR="0" marT="0" marB="0" anchor="b">
                    <a:lnL>
                      <a:noFill/>
                    </a:lnL>
                    <a:lnR>
                      <a:noFill/>
                    </a:lnR>
                    <a:lnT>
                      <a:noFill/>
                    </a:lnT>
                    <a:lnB>
                      <a:noFill/>
                    </a:lnB>
                  </a:tcPr>
                </a:tc>
                <a:tc>
                  <a:txBody>
                    <a:bodyPr/>
                    <a:lstStyle/>
                    <a:p>
                      <a:pPr algn="r" fontAlgn="b"/>
                      <a:r>
                        <a:rPr lang="en-US" sz="2400" b="1" i="0" u="none" strike="noStrike">
                          <a:solidFill>
                            <a:srgbClr val="0070C0"/>
                          </a:solidFill>
                          <a:effectLst/>
                          <a:latin typeface="Calibri"/>
                        </a:rPr>
                        <a:t>21%</a:t>
                      </a:r>
                    </a:p>
                  </a:txBody>
                  <a:tcPr marL="0" marR="0" marT="0" marB="0" anchor="b">
                    <a:lnL>
                      <a:noFill/>
                    </a:lnL>
                    <a:lnR>
                      <a:noFill/>
                    </a:lnR>
                    <a:lnT>
                      <a:noFill/>
                    </a:lnT>
                    <a:lnB>
                      <a:noFill/>
                    </a:lnB>
                  </a:tcPr>
                </a:tc>
                <a:tc>
                  <a:txBody>
                    <a:bodyPr/>
                    <a:lstStyle/>
                    <a:p>
                      <a:pPr algn="r" fontAlgn="b"/>
                      <a:r>
                        <a:rPr lang="en-US" sz="2400" b="1" i="0" u="none" strike="noStrike">
                          <a:solidFill>
                            <a:srgbClr val="0070C0"/>
                          </a:solidFill>
                          <a:effectLst/>
                          <a:latin typeface="Calibri"/>
                        </a:rPr>
                        <a:t>13%</a:t>
                      </a:r>
                    </a:p>
                  </a:txBody>
                  <a:tcPr marL="0" marR="0" marT="0" marB="0" anchor="b">
                    <a:lnL>
                      <a:noFill/>
                    </a:lnL>
                    <a:lnR>
                      <a:noFill/>
                    </a:lnR>
                    <a:lnT>
                      <a:noFill/>
                    </a:lnT>
                    <a:lnB>
                      <a:noFill/>
                    </a:lnB>
                  </a:tcPr>
                </a:tc>
                <a:tc>
                  <a:txBody>
                    <a:bodyPr/>
                    <a:lstStyle/>
                    <a:p>
                      <a:pPr algn="r" fontAlgn="b"/>
                      <a:r>
                        <a:rPr lang="en-US" sz="2400" b="1" i="0" u="none" strike="noStrike">
                          <a:solidFill>
                            <a:srgbClr val="0070C0"/>
                          </a:solidFill>
                          <a:effectLst/>
                          <a:latin typeface="Calibri"/>
                        </a:rPr>
                        <a:t>5%</a:t>
                      </a:r>
                    </a:p>
                  </a:txBody>
                  <a:tcPr marL="0" marR="0" marT="0" marB="0" anchor="b">
                    <a:lnL>
                      <a:noFill/>
                    </a:lnL>
                    <a:lnR>
                      <a:noFill/>
                    </a:lnR>
                    <a:lnT>
                      <a:noFill/>
                    </a:lnT>
                    <a:lnB>
                      <a:noFill/>
                    </a:lnB>
                  </a:tcPr>
                </a:tc>
              </a:tr>
              <a:tr h="334176">
                <a:tc>
                  <a:txBody>
                    <a:bodyPr/>
                    <a:lstStyle/>
                    <a:p>
                      <a:pPr algn="l" fontAlgn="b"/>
                      <a:endParaRPr lang="en-US" sz="24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r>
                        <a:rPr lang="en-US" sz="2400" b="0" i="0" u="none" strike="noStrike">
                          <a:solidFill>
                            <a:srgbClr val="000000"/>
                          </a:solidFill>
                          <a:effectLst/>
                          <a:latin typeface="Calibri"/>
                        </a:rPr>
                        <a:t>   PCI</a:t>
                      </a:r>
                    </a:p>
                  </a:txBody>
                  <a:tcPr marL="0" marR="0" marT="0" marB="0" anchor="b">
                    <a:lnL>
                      <a:noFill/>
                    </a:lnL>
                    <a:lnR>
                      <a:noFill/>
                    </a:lnR>
                    <a:lnT>
                      <a:noFill/>
                    </a:lnT>
                    <a:lnB>
                      <a:noFill/>
                    </a:lnB>
                  </a:tcPr>
                </a:tc>
                <a:tc>
                  <a:txBody>
                    <a:bodyPr/>
                    <a:lstStyle/>
                    <a:p>
                      <a:pPr algn="r" fontAlgn="b"/>
                      <a:r>
                        <a:rPr lang="en-US" sz="2400" b="0" i="0" u="none" strike="noStrike">
                          <a:solidFill>
                            <a:srgbClr val="000000"/>
                          </a:solidFill>
                          <a:effectLst/>
                          <a:latin typeface="Calibri"/>
                        </a:rPr>
                        <a:t>19%</a:t>
                      </a:r>
                    </a:p>
                  </a:txBody>
                  <a:tcPr marL="0" marR="0" marT="0" marB="0" anchor="b">
                    <a:lnL>
                      <a:noFill/>
                    </a:lnL>
                    <a:lnR>
                      <a:noFill/>
                    </a:lnR>
                    <a:lnT>
                      <a:noFill/>
                    </a:lnT>
                    <a:lnB>
                      <a:noFill/>
                    </a:lnB>
                  </a:tcPr>
                </a:tc>
                <a:tc>
                  <a:txBody>
                    <a:bodyPr/>
                    <a:lstStyle/>
                    <a:p>
                      <a:pPr algn="r" fontAlgn="b"/>
                      <a:r>
                        <a:rPr lang="en-US" sz="2400" b="1" i="0" u="none" strike="noStrike">
                          <a:solidFill>
                            <a:srgbClr val="0070C0"/>
                          </a:solidFill>
                          <a:effectLst/>
                          <a:latin typeface="Calibri"/>
                        </a:rPr>
                        <a:t>22%</a:t>
                      </a:r>
                    </a:p>
                  </a:txBody>
                  <a:tcPr marL="0" marR="0" marT="0" marB="0" anchor="b">
                    <a:lnL>
                      <a:noFill/>
                    </a:lnL>
                    <a:lnR>
                      <a:noFill/>
                    </a:lnR>
                    <a:lnT>
                      <a:noFill/>
                    </a:lnT>
                    <a:lnB>
                      <a:noFill/>
                    </a:lnB>
                  </a:tcPr>
                </a:tc>
                <a:tc>
                  <a:txBody>
                    <a:bodyPr/>
                    <a:lstStyle/>
                    <a:p>
                      <a:pPr algn="r" fontAlgn="b"/>
                      <a:r>
                        <a:rPr lang="en-US" sz="2400" b="1" i="0" u="none" strike="noStrike">
                          <a:solidFill>
                            <a:srgbClr val="0070C0"/>
                          </a:solidFill>
                          <a:effectLst/>
                          <a:latin typeface="Calibri"/>
                        </a:rPr>
                        <a:t>30%</a:t>
                      </a:r>
                    </a:p>
                  </a:txBody>
                  <a:tcPr marL="0" marR="0" marT="0" marB="0" anchor="b">
                    <a:lnL>
                      <a:noFill/>
                    </a:lnL>
                    <a:lnR>
                      <a:noFill/>
                    </a:lnR>
                    <a:lnT>
                      <a:noFill/>
                    </a:lnT>
                    <a:lnB>
                      <a:noFill/>
                    </a:lnB>
                  </a:tcPr>
                </a:tc>
                <a:tc>
                  <a:txBody>
                    <a:bodyPr/>
                    <a:lstStyle/>
                    <a:p>
                      <a:pPr algn="r" fontAlgn="b"/>
                      <a:r>
                        <a:rPr lang="en-US" sz="2400" b="1" i="0" u="none" strike="noStrike">
                          <a:solidFill>
                            <a:srgbClr val="0070C0"/>
                          </a:solidFill>
                          <a:effectLst/>
                          <a:latin typeface="Calibri"/>
                        </a:rPr>
                        <a:t>44%</a:t>
                      </a:r>
                    </a:p>
                  </a:txBody>
                  <a:tcPr marL="0" marR="0" marT="0" marB="0" anchor="b">
                    <a:lnL>
                      <a:noFill/>
                    </a:lnL>
                    <a:lnR>
                      <a:noFill/>
                    </a:lnR>
                    <a:lnT>
                      <a:noFill/>
                    </a:lnT>
                    <a:lnB>
                      <a:noFill/>
                    </a:lnB>
                  </a:tcPr>
                </a:tc>
                <a:tc>
                  <a:txBody>
                    <a:bodyPr/>
                    <a:lstStyle/>
                    <a:p>
                      <a:pPr algn="r" fontAlgn="b"/>
                      <a:r>
                        <a:rPr lang="en-US" sz="2400" b="1" i="0" u="none" strike="noStrike">
                          <a:solidFill>
                            <a:srgbClr val="0070C0"/>
                          </a:solidFill>
                          <a:effectLst/>
                          <a:latin typeface="Calibri"/>
                        </a:rPr>
                        <a:t>61%</a:t>
                      </a:r>
                    </a:p>
                  </a:txBody>
                  <a:tcPr marL="0" marR="0" marT="0" marB="0" anchor="b">
                    <a:lnL>
                      <a:noFill/>
                    </a:lnL>
                    <a:lnR>
                      <a:noFill/>
                    </a:lnR>
                    <a:lnT>
                      <a:noFill/>
                    </a:lnT>
                    <a:lnB>
                      <a:noFill/>
                    </a:lnB>
                  </a:tcPr>
                </a:tc>
                <a:tc>
                  <a:txBody>
                    <a:bodyPr/>
                    <a:lstStyle/>
                    <a:p>
                      <a:pPr algn="r" fontAlgn="b"/>
                      <a:r>
                        <a:rPr lang="en-US" sz="2400" b="1" i="0" u="none" strike="noStrike">
                          <a:solidFill>
                            <a:srgbClr val="0070C0"/>
                          </a:solidFill>
                          <a:effectLst/>
                          <a:latin typeface="Calibri"/>
                        </a:rPr>
                        <a:t>80%</a:t>
                      </a:r>
                    </a:p>
                  </a:txBody>
                  <a:tcPr marL="0" marR="0" marT="0" marB="0" anchor="b">
                    <a:lnL>
                      <a:noFill/>
                    </a:lnL>
                    <a:lnR>
                      <a:noFill/>
                    </a:lnR>
                    <a:lnT>
                      <a:noFill/>
                    </a:lnT>
                    <a:lnB>
                      <a:noFill/>
                    </a:lnB>
                  </a:tcPr>
                </a:tc>
              </a:tr>
              <a:tr h="334176">
                <a:tc>
                  <a:txBody>
                    <a:bodyPr/>
                    <a:lstStyle/>
                    <a:p>
                      <a:pPr algn="l" fontAlgn="b"/>
                      <a:endParaRPr lang="en-US" sz="24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r>
                        <a:rPr lang="en-US" sz="2400" b="0" i="0" u="none" strike="noStrike">
                          <a:solidFill>
                            <a:srgbClr val="000000"/>
                          </a:solidFill>
                          <a:effectLst/>
                          <a:latin typeface="Calibri"/>
                        </a:rPr>
                        <a:t>   CABG</a:t>
                      </a:r>
                    </a:p>
                  </a:txBody>
                  <a:tcPr marL="0" marR="0" marT="0" marB="0" anchor="b">
                    <a:lnL>
                      <a:noFill/>
                    </a:lnL>
                    <a:lnR>
                      <a:noFill/>
                    </a:lnR>
                    <a:lnT>
                      <a:noFill/>
                    </a:lnT>
                    <a:lnB>
                      <a:noFill/>
                    </a:lnB>
                  </a:tcPr>
                </a:tc>
                <a:tc>
                  <a:txBody>
                    <a:bodyPr/>
                    <a:lstStyle/>
                    <a:p>
                      <a:pPr algn="r" fontAlgn="b"/>
                      <a:r>
                        <a:rPr lang="en-US" sz="2400" b="0" i="0" u="none" strike="noStrike">
                          <a:solidFill>
                            <a:srgbClr val="000000"/>
                          </a:solidFill>
                          <a:effectLst/>
                          <a:latin typeface="Calibri"/>
                        </a:rPr>
                        <a:t>5%</a:t>
                      </a:r>
                    </a:p>
                  </a:txBody>
                  <a:tcPr marL="0" marR="0" marT="0" marB="0" anchor="b">
                    <a:lnL>
                      <a:noFill/>
                    </a:lnL>
                    <a:lnR>
                      <a:noFill/>
                    </a:lnR>
                    <a:lnT>
                      <a:noFill/>
                    </a:lnT>
                    <a:lnB>
                      <a:noFill/>
                    </a:lnB>
                  </a:tcPr>
                </a:tc>
                <a:tc>
                  <a:txBody>
                    <a:bodyPr/>
                    <a:lstStyle/>
                    <a:p>
                      <a:pPr algn="r" fontAlgn="b"/>
                      <a:r>
                        <a:rPr lang="en-US" sz="2400" b="1" i="0" u="none" strike="noStrike">
                          <a:solidFill>
                            <a:srgbClr val="0D0D0D"/>
                          </a:solidFill>
                          <a:effectLst/>
                          <a:latin typeface="Calibri"/>
                        </a:rPr>
                        <a:t>5%</a:t>
                      </a:r>
                    </a:p>
                  </a:txBody>
                  <a:tcPr marL="0" marR="0" marT="0" marB="0" anchor="b">
                    <a:lnL>
                      <a:noFill/>
                    </a:lnL>
                    <a:lnR>
                      <a:noFill/>
                    </a:lnR>
                    <a:lnT>
                      <a:noFill/>
                    </a:lnT>
                    <a:lnB>
                      <a:noFill/>
                    </a:lnB>
                  </a:tcPr>
                </a:tc>
                <a:tc>
                  <a:txBody>
                    <a:bodyPr/>
                    <a:lstStyle/>
                    <a:p>
                      <a:pPr algn="r" fontAlgn="b"/>
                      <a:r>
                        <a:rPr lang="en-US" sz="2400" b="1" i="0" u="none" strike="noStrike" dirty="0">
                          <a:solidFill>
                            <a:srgbClr val="0D0D0D"/>
                          </a:solidFill>
                          <a:effectLst/>
                          <a:latin typeface="Calibri"/>
                        </a:rPr>
                        <a:t>5%</a:t>
                      </a:r>
                    </a:p>
                  </a:txBody>
                  <a:tcPr marL="0" marR="0" marT="0" marB="0" anchor="b">
                    <a:lnL>
                      <a:noFill/>
                    </a:lnL>
                    <a:lnR>
                      <a:noFill/>
                    </a:lnR>
                    <a:lnT>
                      <a:noFill/>
                    </a:lnT>
                    <a:lnB>
                      <a:noFill/>
                    </a:lnB>
                  </a:tcPr>
                </a:tc>
                <a:tc>
                  <a:txBody>
                    <a:bodyPr/>
                    <a:lstStyle/>
                    <a:p>
                      <a:pPr algn="r" fontAlgn="b"/>
                      <a:r>
                        <a:rPr lang="en-US" sz="2400" b="1" i="0" u="none" strike="noStrike">
                          <a:solidFill>
                            <a:srgbClr val="0D0D0D"/>
                          </a:solidFill>
                          <a:effectLst/>
                          <a:latin typeface="Calibri"/>
                        </a:rPr>
                        <a:t>5%</a:t>
                      </a:r>
                    </a:p>
                  </a:txBody>
                  <a:tcPr marL="0" marR="0" marT="0" marB="0" anchor="b">
                    <a:lnL>
                      <a:noFill/>
                    </a:lnL>
                    <a:lnR>
                      <a:noFill/>
                    </a:lnR>
                    <a:lnT>
                      <a:noFill/>
                    </a:lnT>
                    <a:lnB>
                      <a:noFill/>
                    </a:lnB>
                  </a:tcPr>
                </a:tc>
                <a:tc>
                  <a:txBody>
                    <a:bodyPr/>
                    <a:lstStyle/>
                    <a:p>
                      <a:pPr algn="r" fontAlgn="b"/>
                      <a:r>
                        <a:rPr lang="en-US" sz="2400" b="1" i="0" u="none" strike="noStrike">
                          <a:solidFill>
                            <a:srgbClr val="0D0D0D"/>
                          </a:solidFill>
                          <a:effectLst/>
                          <a:latin typeface="Calibri"/>
                        </a:rPr>
                        <a:t>5%</a:t>
                      </a:r>
                    </a:p>
                  </a:txBody>
                  <a:tcPr marL="0" marR="0" marT="0" marB="0" anchor="b">
                    <a:lnL>
                      <a:noFill/>
                    </a:lnL>
                    <a:lnR>
                      <a:noFill/>
                    </a:lnR>
                    <a:lnT>
                      <a:noFill/>
                    </a:lnT>
                    <a:lnB>
                      <a:noFill/>
                    </a:lnB>
                  </a:tcPr>
                </a:tc>
                <a:tc>
                  <a:txBody>
                    <a:bodyPr/>
                    <a:lstStyle/>
                    <a:p>
                      <a:pPr algn="r" fontAlgn="b"/>
                      <a:r>
                        <a:rPr lang="en-US" sz="2400" b="1" i="0" u="none" strike="noStrike">
                          <a:solidFill>
                            <a:srgbClr val="0D0D0D"/>
                          </a:solidFill>
                          <a:effectLst/>
                          <a:latin typeface="Calibri"/>
                        </a:rPr>
                        <a:t>5%</a:t>
                      </a:r>
                    </a:p>
                  </a:txBody>
                  <a:tcPr marL="0" marR="0" marT="0" marB="0" anchor="b">
                    <a:lnL>
                      <a:noFill/>
                    </a:lnL>
                    <a:lnR>
                      <a:noFill/>
                    </a:lnR>
                    <a:lnT>
                      <a:noFill/>
                    </a:lnT>
                    <a:lnB>
                      <a:noFill/>
                    </a:lnB>
                  </a:tcPr>
                </a:tc>
              </a:tr>
              <a:tr h="430818">
                <a:tc gridSpan="8">
                  <a:txBody>
                    <a:bodyPr/>
                    <a:lstStyle/>
                    <a:p>
                      <a:pPr algn="l" fontAlgn="b"/>
                      <a:r>
                        <a:rPr lang="en-US" sz="1800" b="0" i="1" u="none" strike="noStrike" dirty="0">
                          <a:solidFill>
                            <a:srgbClr val="000000"/>
                          </a:solidFill>
                          <a:effectLst/>
                          <a:latin typeface="Calibri"/>
                        </a:rPr>
                        <a:t>% STEMI Admissions' are prior the readmission adj., which is built into the model but not shown here; the readmission adj. reduces Admission % by about 5%-points in 2018</a:t>
                      </a:r>
                    </a:p>
                  </a:txBody>
                  <a:tcPr marL="0" marR="0" marT="0"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334176">
                <a:tc gridSpan="3">
                  <a:txBody>
                    <a:bodyPr/>
                    <a:lstStyle/>
                    <a:p>
                      <a:pPr algn="l" fontAlgn="b"/>
                      <a:r>
                        <a:rPr lang="en-US" sz="1800" b="0" i="1" u="none" strike="noStrike" dirty="0">
                          <a:solidFill>
                            <a:srgbClr val="000000"/>
                          </a:solidFill>
                          <a:effectLst/>
                          <a:latin typeface="Calibri"/>
                        </a:rPr>
                        <a:t>The % of the Population who arrive &lt;12 </a:t>
                      </a:r>
                      <a:r>
                        <a:rPr lang="en-US" sz="1800" b="0" i="1" u="none" strike="noStrike" dirty="0" err="1">
                          <a:solidFill>
                            <a:srgbClr val="000000"/>
                          </a:solidFill>
                          <a:effectLst/>
                          <a:latin typeface="Calibri"/>
                        </a:rPr>
                        <a:t>hrs</a:t>
                      </a:r>
                      <a:r>
                        <a:rPr lang="en-US" sz="1800" b="0" i="1" u="none" strike="noStrike" dirty="0">
                          <a:solidFill>
                            <a:srgbClr val="000000"/>
                          </a:solidFill>
                          <a:effectLst/>
                          <a:latin typeface="Calibri"/>
                        </a:rPr>
                        <a:t> (not admissions) in 2013 is </a:t>
                      </a:r>
                      <a:r>
                        <a:rPr lang="en-US" sz="1800" b="0" i="1" u="none" strike="noStrike" dirty="0" smtClean="0">
                          <a:solidFill>
                            <a:srgbClr val="000000"/>
                          </a:solidFill>
                          <a:effectLst/>
                          <a:latin typeface="Calibri"/>
                        </a:rPr>
                        <a:t>approx. 27%</a:t>
                      </a:r>
                      <a:endParaRPr lang="en-US" sz="1800" b="0" i="1" u="none" strike="noStrike" dirty="0">
                        <a:solidFill>
                          <a:srgbClr val="000000"/>
                        </a:solidFill>
                        <a:effectLst/>
                        <a:latin typeface="Calibri"/>
                      </a:endParaRPr>
                    </a:p>
                  </a:txBody>
                  <a:tcPr marL="0" marR="0" marT="0" marB="0" anchor="b">
                    <a:lnL>
                      <a:noFill/>
                    </a:lnL>
                    <a:lnR>
                      <a:noFill/>
                    </a:lnR>
                    <a:lnT>
                      <a:noFill/>
                    </a:lnT>
                    <a:lnB>
                      <a:noFill/>
                    </a:lnB>
                  </a:tcPr>
                </a:tc>
                <a:tc hMerge="1">
                  <a:txBody>
                    <a:bodyPr/>
                    <a:lstStyle/>
                    <a:p>
                      <a:endParaRPr lang="en-US"/>
                    </a:p>
                  </a:txBody>
                  <a:tcPr/>
                </a:tc>
                <a:tc hMerge="1">
                  <a:txBody>
                    <a:bodyPr/>
                    <a:lstStyle/>
                    <a:p>
                      <a:endParaRPr lang="en-US"/>
                    </a:p>
                  </a:txBody>
                  <a:tcPr/>
                </a:tc>
                <a:tc>
                  <a:txBody>
                    <a:bodyPr/>
                    <a:lstStyle/>
                    <a:p>
                      <a:pPr algn="l" fontAlgn="b"/>
                      <a:endParaRPr lang="en-US" sz="1600" b="0" i="0" u="none" strike="noStrike" dirty="0">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US" sz="2400" b="0" i="0" u="none" strike="noStrike" dirty="0">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US" sz="24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US" sz="24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US" sz="2400" b="0" i="0" u="none" strike="noStrike" dirty="0">
                        <a:solidFill>
                          <a:srgbClr val="000000"/>
                        </a:solidFill>
                        <a:effectLst/>
                        <a:latin typeface="Calibri"/>
                      </a:endParaRPr>
                    </a:p>
                  </a:txBody>
                  <a:tcPr marL="0" marR="0" marT="0" marB="0" anchor="b">
                    <a:lnL>
                      <a:noFill/>
                    </a:lnL>
                    <a:lnR>
                      <a:noFill/>
                    </a:lnR>
                    <a:lnT>
                      <a:noFill/>
                    </a:lnT>
                    <a:lnB>
                      <a:noFill/>
                    </a:lnB>
                  </a:tcPr>
                </a:tc>
              </a:tr>
            </a:tbl>
          </a:graphicData>
        </a:graphic>
      </p:graphicFrame>
      <p:sp>
        <p:nvSpPr>
          <p:cNvPr id="2" name="Text Placeholder 1"/>
          <p:cNvSpPr>
            <a:spLocks noGrp="1"/>
          </p:cNvSpPr>
          <p:nvPr>
            <p:ph type="body" sz="quarter" idx="10"/>
          </p:nvPr>
        </p:nvSpPr>
        <p:spPr>
          <a:xfrm>
            <a:off x="3337578" y="90406"/>
            <a:ext cx="31293804" cy="1386075"/>
          </a:xfrm>
        </p:spPr>
        <p:txBody>
          <a:bodyPr>
            <a:noAutofit/>
          </a:bodyPr>
          <a:lstStyle/>
          <a:p>
            <a:r>
              <a:rPr lang="en-US" sz="6500" b="1" dirty="0" smtClean="0"/>
              <a:t>ECONOMIC VALUE OF STEMI PROGRAM INVESTMENT IN SAO PAULO, BRAZIL</a:t>
            </a:r>
            <a:endParaRPr lang="en-US" sz="6500" b="1" dirty="0"/>
          </a:p>
        </p:txBody>
      </p:sp>
      <p:sp>
        <p:nvSpPr>
          <p:cNvPr id="4" name="Text Placeholder 3"/>
          <p:cNvSpPr>
            <a:spLocks noGrp="1"/>
          </p:cNvSpPr>
          <p:nvPr>
            <p:ph type="body" sz="quarter" idx="12"/>
          </p:nvPr>
        </p:nvSpPr>
        <p:spPr>
          <a:xfrm>
            <a:off x="1207856" y="2711669"/>
            <a:ext cx="35588862" cy="2584795"/>
          </a:xfrm>
        </p:spPr>
        <p:txBody>
          <a:bodyPr>
            <a:normAutofit/>
          </a:bodyPr>
          <a:lstStyle/>
          <a:p>
            <a:r>
              <a:rPr lang="en-US" dirty="0" smtClean="0"/>
              <a:t>1.Medtronic Plc, Tolochenaz, Switzerland.  2.Medtronic  Coronary, Santa Rosa, United </a:t>
            </a:r>
            <a:r>
              <a:rPr lang="en-US" dirty="0"/>
              <a:t>States </a:t>
            </a:r>
            <a:r>
              <a:rPr lang="en-US" dirty="0" smtClean="0"/>
              <a:t> 3.Medtronic  Diabetes, North Ridge, </a:t>
            </a:r>
            <a:r>
              <a:rPr lang="en-US" dirty="0"/>
              <a:t>United States </a:t>
            </a:r>
            <a:r>
              <a:rPr lang="en-US" dirty="0" smtClean="0"/>
              <a:t> 4. University of Miami, Miller School of Medicine, Miami, United States  5. Lumen Foundation, Miami, United States</a:t>
            </a:r>
            <a:endParaRPr lang="en-US" dirty="0"/>
          </a:p>
          <a:p>
            <a:endParaRPr lang="en-US" dirty="0"/>
          </a:p>
          <a:p>
            <a:endParaRPr lang="en-US" dirty="0"/>
          </a:p>
        </p:txBody>
      </p:sp>
      <p:sp>
        <p:nvSpPr>
          <p:cNvPr id="5" name="Text Placeholder 4"/>
          <p:cNvSpPr>
            <a:spLocks noGrp="1"/>
          </p:cNvSpPr>
          <p:nvPr>
            <p:ph type="body" sz="quarter" idx="13"/>
          </p:nvPr>
        </p:nvSpPr>
        <p:spPr>
          <a:xfrm>
            <a:off x="939369" y="5201871"/>
            <a:ext cx="17373600" cy="859098"/>
          </a:xfrm>
        </p:spPr>
        <p:txBody>
          <a:bodyPr>
            <a:normAutofit fontScale="92500" lnSpcReduction="10000"/>
          </a:bodyPr>
          <a:lstStyle/>
          <a:p>
            <a:r>
              <a:rPr lang="en-US" dirty="0" smtClean="0"/>
              <a:t>BACKGROUND &amp; OBJECTIVES</a:t>
            </a:r>
            <a:endParaRPr lang="en-US" dirty="0"/>
          </a:p>
        </p:txBody>
      </p:sp>
      <p:sp>
        <p:nvSpPr>
          <p:cNvPr id="6" name="Content Placeholder 5"/>
          <p:cNvSpPr>
            <a:spLocks noGrp="1"/>
          </p:cNvSpPr>
          <p:nvPr>
            <p:ph sz="quarter" idx="14"/>
          </p:nvPr>
        </p:nvSpPr>
        <p:spPr>
          <a:xfrm>
            <a:off x="787772" y="6065124"/>
            <a:ext cx="18031232" cy="7010796"/>
          </a:xfrm>
        </p:spPr>
        <p:txBody>
          <a:bodyPr>
            <a:noAutofit/>
          </a:bodyPr>
          <a:lstStyle/>
          <a:p>
            <a:r>
              <a:rPr lang="en-US" dirty="0">
                <a:solidFill>
                  <a:schemeClr val="tx1"/>
                </a:solidFill>
                <a:latin typeface="Calibri" panose="020F0502020204030204" pitchFamily="34" charset="0"/>
                <a:cs typeface="Calibri" panose="020F0502020204030204" pitchFamily="34" charset="0"/>
              </a:rPr>
              <a:t>ST-segment elevation myocardial infarction (STEMI) is a leading cause of global morbidity and </a:t>
            </a:r>
            <a:r>
              <a:rPr lang="en-US" dirty="0" smtClean="0">
                <a:solidFill>
                  <a:schemeClr val="tx1"/>
                </a:solidFill>
                <a:latin typeface="Calibri" panose="020F0502020204030204" pitchFamily="34" charset="0"/>
                <a:cs typeface="Calibri" panose="020F0502020204030204" pitchFamily="34" charset="0"/>
              </a:rPr>
              <a:t>mortality, </a:t>
            </a:r>
            <a:r>
              <a:rPr lang="en-US" dirty="0">
                <a:solidFill>
                  <a:schemeClr val="tx1"/>
                </a:solidFill>
                <a:latin typeface="Calibri" panose="020F0502020204030204" pitchFamily="34" charset="0"/>
                <a:cs typeface="Calibri" panose="020F0502020204030204" pitchFamily="34" charset="0"/>
              </a:rPr>
              <a:t>and constitutes 25-40% of all MI </a:t>
            </a:r>
            <a:r>
              <a:rPr lang="en-US" dirty="0" smtClean="0">
                <a:solidFill>
                  <a:schemeClr val="tx1"/>
                </a:solidFill>
                <a:latin typeface="Calibri" panose="020F0502020204030204" pitchFamily="34" charset="0"/>
                <a:cs typeface="Calibri" panose="020F0502020204030204" pitchFamily="34" charset="0"/>
              </a:rPr>
              <a:t>presentations.</a:t>
            </a:r>
            <a:r>
              <a:rPr lang="en-US" baseline="30000" dirty="0" smtClean="0">
                <a:solidFill>
                  <a:schemeClr val="tx1"/>
                </a:solidFill>
                <a:latin typeface="Calibri" panose="020F0502020204030204" pitchFamily="34" charset="0"/>
                <a:cs typeface="Calibri" panose="020F0502020204030204" pitchFamily="34" charset="0"/>
              </a:rPr>
              <a:t>1</a:t>
            </a:r>
            <a:r>
              <a:rPr lang="en-US" dirty="0" smtClean="0">
                <a:solidFill>
                  <a:schemeClr val="tx1"/>
                </a:solidFill>
                <a:latin typeface="Calibri" panose="020F0502020204030204" pitchFamily="34" charset="0"/>
                <a:cs typeface="Calibri" panose="020F0502020204030204" pitchFamily="34" charset="0"/>
              </a:rPr>
              <a:t> </a:t>
            </a:r>
            <a:r>
              <a:rPr lang="en-US" dirty="0">
                <a:solidFill>
                  <a:schemeClr val="tx1"/>
                </a:solidFill>
                <a:latin typeface="Calibri" panose="020F0502020204030204" pitchFamily="34" charset="0"/>
                <a:cs typeface="Calibri" panose="020F0502020204030204" pitchFamily="34" charset="0"/>
              </a:rPr>
              <a:t>It is the most serious form of MI, in which the coronary artery becomes completely occluded by a clot, resulting in the death of heart tissue affected by this loss of blood </a:t>
            </a:r>
            <a:r>
              <a:rPr lang="en-US" dirty="0" smtClean="0">
                <a:solidFill>
                  <a:schemeClr val="tx1"/>
                </a:solidFill>
                <a:latin typeface="Calibri" panose="020F0502020204030204" pitchFamily="34" charset="0"/>
                <a:cs typeface="Calibri" panose="020F0502020204030204" pitchFamily="34" charset="0"/>
              </a:rPr>
              <a:t>flow.</a:t>
            </a:r>
            <a:r>
              <a:rPr lang="en-US" baseline="30000" dirty="0" smtClean="0">
                <a:solidFill>
                  <a:schemeClr val="tx1"/>
                </a:solidFill>
                <a:latin typeface="Calibri" panose="020F0502020204030204" pitchFamily="34" charset="0"/>
                <a:cs typeface="Calibri" panose="020F0502020204030204" pitchFamily="34" charset="0"/>
              </a:rPr>
              <a:t>1</a:t>
            </a:r>
            <a:r>
              <a:rPr lang="en-US" dirty="0" smtClean="0">
                <a:solidFill>
                  <a:schemeClr val="tx1"/>
                </a:solidFill>
                <a:latin typeface="Calibri" panose="020F0502020204030204" pitchFamily="34" charset="0"/>
                <a:cs typeface="Calibri" panose="020F0502020204030204" pitchFamily="34" charset="0"/>
              </a:rPr>
              <a:t> </a:t>
            </a:r>
            <a:r>
              <a:rPr lang="en-GB" dirty="0" smtClean="0">
                <a:solidFill>
                  <a:schemeClr val="tx1"/>
                </a:solidFill>
                <a:latin typeface="Calibri" panose="020F0502020204030204" pitchFamily="34" charset="0"/>
                <a:cs typeface="Calibri" panose="020F0502020204030204" pitchFamily="34" charset="0"/>
              </a:rPr>
              <a:t>Timely percutaneous coronary intervention (PCI) for STEMI patients has been shown to have both mortality and morbidity  benefits over other treatment options: no reperfusion or thrombolytics.</a:t>
            </a:r>
            <a:r>
              <a:rPr lang="en-US" baseline="30000" dirty="0" smtClean="0">
                <a:solidFill>
                  <a:schemeClr val="tx1"/>
                </a:solidFill>
                <a:latin typeface="Calibri" panose="020F0502020204030204" pitchFamily="34" charset="0"/>
                <a:cs typeface="Calibri" panose="020F0502020204030204" pitchFamily="34" charset="0"/>
              </a:rPr>
              <a:t>2</a:t>
            </a:r>
            <a:endParaRPr lang="en-GB" dirty="0" smtClean="0">
              <a:solidFill>
                <a:srgbClr val="FF0000"/>
              </a:solidFill>
              <a:latin typeface="Calibri" panose="020F0502020204030204" pitchFamily="34" charset="0"/>
              <a:cs typeface="Calibri" panose="020F0502020204030204" pitchFamily="34" charset="0"/>
            </a:endParaRPr>
          </a:p>
          <a:p>
            <a:r>
              <a:rPr lang="en-GB" dirty="0" smtClean="0">
                <a:solidFill>
                  <a:schemeClr val="tx1"/>
                </a:solidFill>
                <a:latin typeface="Calibri" panose="020F0502020204030204" pitchFamily="34" charset="0"/>
                <a:cs typeface="Calibri" panose="020F0502020204030204" pitchFamily="34" charset="0"/>
              </a:rPr>
              <a:t>Sao Paulo is one of the most populous cities in Brazil (12M municipality), in a country with a high incidence of cardiovascular mortality, comprising approximately 37% of the total mortality</a:t>
            </a:r>
            <a:r>
              <a:rPr lang="en-US" dirty="0" smtClean="0">
                <a:solidFill>
                  <a:schemeClr val="tx1"/>
                </a:solidFill>
                <a:latin typeface="Calibri" panose="020F0502020204030204" pitchFamily="34" charset="0"/>
                <a:cs typeface="Calibri" panose="020F0502020204030204" pitchFamily="34" charset="0"/>
              </a:rPr>
              <a:t>.</a:t>
            </a:r>
            <a:r>
              <a:rPr lang="en-US" baseline="30000" dirty="0" smtClean="0">
                <a:solidFill>
                  <a:schemeClr val="tx1"/>
                </a:solidFill>
                <a:latin typeface="Calibri" panose="020F0502020204030204" pitchFamily="34" charset="0"/>
                <a:cs typeface="Calibri" panose="020F0502020204030204" pitchFamily="34" charset="0"/>
              </a:rPr>
              <a:t>3</a:t>
            </a:r>
            <a:r>
              <a:rPr lang="en-US" dirty="0" smtClean="0">
                <a:solidFill>
                  <a:schemeClr val="tx1"/>
                </a:solidFill>
                <a:latin typeface="Calibri" panose="020F0502020204030204" pitchFamily="34" charset="0"/>
                <a:cs typeface="Calibri" panose="020F0502020204030204" pitchFamily="34" charset="0"/>
              </a:rPr>
              <a:t> Access to suitable treatment is also a particular challenge in Brazil, as less than 50% of  acute </a:t>
            </a:r>
            <a:r>
              <a:rPr lang="en-US" dirty="0">
                <a:solidFill>
                  <a:schemeClr val="tx1"/>
                </a:solidFill>
                <a:latin typeface="Calibri" panose="020F0502020204030204" pitchFamily="34" charset="0"/>
                <a:cs typeface="Calibri" panose="020F0502020204030204" pitchFamily="34" charset="0"/>
              </a:rPr>
              <a:t>coronary syndrome (ACS</a:t>
            </a:r>
            <a:r>
              <a:rPr lang="en-US" dirty="0" smtClean="0">
                <a:solidFill>
                  <a:schemeClr val="tx1"/>
                </a:solidFill>
                <a:latin typeface="Calibri" panose="020F0502020204030204" pitchFamily="34" charset="0"/>
                <a:cs typeface="Calibri" panose="020F0502020204030204" pitchFamily="34" charset="0"/>
              </a:rPr>
              <a:t>) patients (of which STEMI is a subset) arrive </a:t>
            </a:r>
            <a:r>
              <a:rPr lang="en-US" dirty="0">
                <a:solidFill>
                  <a:schemeClr val="tx1"/>
                </a:solidFill>
                <a:latin typeface="Calibri" panose="020F0502020204030204" pitchFamily="34" charset="0"/>
                <a:cs typeface="Calibri" panose="020F0502020204030204" pitchFamily="34" charset="0"/>
              </a:rPr>
              <a:t>at a hospital within 12 </a:t>
            </a:r>
            <a:r>
              <a:rPr lang="en-US" dirty="0" smtClean="0">
                <a:solidFill>
                  <a:schemeClr val="tx1"/>
                </a:solidFill>
                <a:latin typeface="Calibri" panose="020F0502020204030204" pitchFamily="34" charset="0"/>
                <a:cs typeface="Calibri" panose="020F0502020204030204" pitchFamily="34" charset="0"/>
              </a:rPr>
              <a:t>hours.</a:t>
            </a:r>
            <a:r>
              <a:rPr lang="en-US" baseline="30000" dirty="0" smtClean="0">
                <a:solidFill>
                  <a:schemeClr val="tx1"/>
                </a:solidFill>
                <a:latin typeface="Calibri" panose="020F0502020204030204" pitchFamily="34" charset="0"/>
                <a:cs typeface="Calibri" panose="020F0502020204030204" pitchFamily="34" charset="0"/>
              </a:rPr>
              <a:t>4</a:t>
            </a:r>
            <a:r>
              <a:rPr lang="en-US" dirty="0" smtClean="0">
                <a:solidFill>
                  <a:schemeClr val="tx1"/>
                </a:solidFill>
                <a:latin typeface="Calibri" panose="020F0502020204030204" pitchFamily="34" charset="0"/>
                <a:cs typeface="Calibri" panose="020F0502020204030204" pitchFamily="34" charset="0"/>
              </a:rPr>
              <a:t> </a:t>
            </a:r>
            <a:r>
              <a:rPr lang="en-US" dirty="0">
                <a:solidFill>
                  <a:schemeClr val="tx1"/>
                </a:solidFill>
                <a:latin typeface="Calibri" panose="020F0502020204030204" pitchFamily="34" charset="0"/>
                <a:cs typeface="Calibri" panose="020F0502020204030204" pitchFamily="34" charset="0"/>
              </a:rPr>
              <a:t>This has implications for health outcomes and the economic </a:t>
            </a:r>
            <a:r>
              <a:rPr lang="en-US" dirty="0" smtClean="0">
                <a:solidFill>
                  <a:schemeClr val="tx1"/>
                </a:solidFill>
                <a:latin typeface="Calibri" panose="020F0502020204030204" pitchFamily="34" charset="0"/>
                <a:cs typeface="Calibri" panose="020F0502020204030204" pitchFamily="34" charset="0"/>
              </a:rPr>
              <a:t>burden placed upon the healthcare system</a:t>
            </a:r>
            <a:r>
              <a:rPr lang="en-US" dirty="0">
                <a:solidFill>
                  <a:schemeClr val="tx1"/>
                </a:solidFill>
                <a:latin typeface="Calibri" panose="020F0502020204030204" pitchFamily="34" charset="0"/>
                <a:cs typeface="Calibri" panose="020F0502020204030204" pitchFamily="34" charset="0"/>
              </a:rPr>
              <a:t>; therefore </a:t>
            </a:r>
            <a:r>
              <a:rPr lang="en-US" dirty="0" smtClean="0">
                <a:solidFill>
                  <a:schemeClr val="tx1"/>
                </a:solidFill>
                <a:latin typeface="Calibri" panose="020F0502020204030204" pitchFamily="34" charset="0"/>
                <a:cs typeface="Calibri" panose="020F0502020204030204" pitchFamily="34" charset="0"/>
              </a:rPr>
              <a:t>Brazil, </a:t>
            </a:r>
            <a:r>
              <a:rPr lang="en-US" dirty="0">
                <a:solidFill>
                  <a:schemeClr val="tx1"/>
                </a:solidFill>
                <a:latin typeface="Calibri" panose="020F0502020204030204" pitchFamily="34" charset="0"/>
                <a:cs typeface="Calibri" panose="020F0502020204030204" pitchFamily="34" charset="0"/>
              </a:rPr>
              <a:t>and more </a:t>
            </a:r>
            <a:r>
              <a:rPr lang="en-US" dirty="0" smtClean="0">
                <a:solidFill>
                  <a:schemeClr val="tx1"/>
                </a:solidFill>
                <a:latin typeface="Calibri" panose="020F0502020204030204" pitchFamily="34" charset="0"/>
                <a:cs typeface="Calibri" panose="020F0502020204030204" pitchFamily="34" charset="0"/>
              </a:rPr>
              <a:t>specifically, </a:t>
            </a:r>
            <a:r>
              <a:rPr lang="en-US" dirty="0">
                <a:solidFill>
                  <a:schemeClr val="tx1"/>
                </a:solidFill>
                <a:latin typeface="Calibri" panose="020F0502020204030204" pitchFamily="34" charset="0"/>
                <a:cs typeface="Calibri" panose="020F0502020204030204" pitchFamily="34" charset="0"/>
              </a:rPr>
              <a:t>Sao Paulo </a:t>
            </a:r>
            <a:r>
              <a:rPr lang="en-US" dirty="0" smtClean="0">
                <a:solidFill>
                  <a:schemeClr val="tx1"/>
                </a:solidFill>
                <a:latin typeface="Calibri" panose="020F0502020204030204" pitchFamily="34" charset="0"/>
                <a:cs typeface="Calibri" panose="020F0502020204030204" pitchFamily="34" charset="0"/>
              </a:rPr>
              <a:t>have characteristics which could clearly demonstrate the health and economic improvements from increasing STEMI PCI treatment rates.</a:t>
            </a:r>
          </a:p>
          <a:p>
            <a:r>
              <a:rPr lang="en-GB" dirty="0" smtClean="0">
                <a:solidFill>
                  <a:schemeClr val="tx1"/>
                </a:solidFill>
                <a:latin typeface="Calibri" panose="020F0502020204030204" pitchFamily="34" charset="0"/>
                <a:cs typeface="Calibri" panose="020F0502020204030204" pitchFamily="34" charset="0"/>
              </a:rPr>
              <a:t>We sought to quantify the expected impact of initiatives to increase access to PCI in Sao Paulo (compared with other approaches such as thrombolytics or no reperfusion), and of increasing the rate of timely hospital admission for STEMI patients, over a 5-year time horizon.</a:t>
            </a:r>
            <a:r>
              <a:rPr lang="en-US" dirty="0">
                <a:solidFill>
                  <a:schemeClr val="tx1"/>
                </a:solidFill>
                <a:latin typeface="Calibri" panose="020F0502020204030204" pitchFamily="34" charset="0"/>
                <a:cs typeface="Calibri" panose="020F0502020204030204" pitchFamily="34" charset="0"/>
              </a:rPr>
              <a:t> </a:t>
            </a:r>
            <a:endParaRPr lang="fr-CH" dirty="0">
              <a:solidFill>
                <a:srgbClr val="FF0000"/>
              </a:solidFill>
              <a:latin typeface="Calibri" panose="020F0502020204030204" pitchFamily="34" charset="0"/>
              <a:cs typeface="Calibri" panose="020F0502020204030204" pitchFamily="34" charset="0"/>
            </a:endParaRPr>
          </a:p>
        </p:txBody>
      </p:sp>
      <p:sp>
        <p:nvSpPr>
          <p:cNvPr id="8" name="Text Placeholder 7"/>
          <p:cNvSpPr>
            <a:spLocks noGrp="1"/>
          </p:cNvSpPr>
          <p:nvPr>
            <p:ph type="body" sz="quarter" idx="15"/>
          </p:nvPr>
        </p:nvSpPr>
        <p:spPr>
          <a:xfrm>
            <a:off x="930646" y="13294083"/>
            <a:ext cx="17373600" cy="859098"/>
          </a:xfrm>
        </p:spPr>
        <p:txBody>
          <a:bodyPr>
            <a:normAutofit fontScale="92500" lnSpcReduction="10000"/>
          </a:bodyPr>
          <a:lstStyle/>
          <a:p>
            <a:r>
              <a:rPr lang="en-US" dirty="0" smtClean="0"/>
              <a:t>METHODS</a:t>
            </a:r>
            <a:endParaRPr lang="en-US" dirty="0"/>
          </a:p>
        </p:txBody>
      </p:sp>
      <p:sp>
        <p:nvSpPr>
          <p:cNvPr id="16" name="Content Placeholder 8"/>
          <p:cNvSpPr>
            <a:spLocks noGrp="1"/>
          </p:cNvSpPr>
          <p:nvPr>
            <p:ph sz="quarter" idx="20"/>
          </p:nvPr>
        </p:nvSpPr>
        <p:spPr>
          <a:xfrm>
            <a:off x="787771" y="14203526"/>
            <a:ext cx="17373600" cy="5191280"/>
          </a:xfrm>
        </p:spPr>
        <p:txBody>
          <a:bodyPr>
            <a:noAutofit/>
          </a:bodyPr>
          <a:lstStyle/>
          <a:p>
            <a:r>
              <a:rPr lang="en-US" dirty="0">
                <a:solidFill>
                  <a:schemeClr val="tx1"/>
                </a:solidFill>
                <a:latin typeface="Calibri" panose="020F0502020204030204" pitchFamily="34" charset="0"/>
                <a:cs typeface="Calibri" panose="020F0502020204030204" pitchFamily="34" charset="0"/>
              </a:rPr>
              <a:t>We developed an Excel-based model for </a:t>
            </a:r>
            <a:r>
              <a:rPr lang="en-US" dirty="0" smtClean="0">
                <a:solidFill>
                  <a:schemeClr val="tx1"/>
                </a:solidFill>
                <a:latin typeface="Calibri" panose="020F0502020204030204" pitchFamily="34" charset="0"/>
                <a:cs typeface="Calibri" panose="020F0502020204030204" pitchFamily="34" charset="0"/>
              </a:rPr>
              <a:t>STEMI </a:t>
            </a:r>
            <a:r>
              <a:rPr lang="en-US" dirty="0">
                <a:solidFill>
                  <a:schemeClr val="tx1"/>
                </a:solidFill>
                <a:latin typeface="Calibri" panose="020F0502020204030204" pitchFamily="34" charset="0"/>
                <a:cs typeface="Calibri" panose="020F0502020204030204" pitchFamily="34" charset="0"/>
              </a:rPr>
              <a:t>incidence in the municipality of Sao Paulo </a:t>
            </a:r>
            <a:r>
              <a:rPr lang="en-US" dirty="0" smtClean="0">
                <a:solidFill>
                  <a:schemeClr val="tx1"/>
                </a:solidFill>
                <a:latin typeface="Calibri" panose="020F0502020204030204" pitchFamily="34" charset="0"/>
                <a:cs typeface="Calibri" panose="020F0502020204030204" pitchFamily="34" charset="0"/>
              </a:rPr>
              <a:t>to </a:t>
            </a:r>
            <a:r>
              <a:rPr lang="en-US" dirty="0">
                <a:solidFill>
                  <a:schemeClr val="tx1"/>
                </a:solidFill>
                <a:latin typeface="Calibri" panose="020F0502020204030204" pitchFamily="34" charset="0"/>
                <a:cs typeface="Calibri" panose="020F0502020204030204" pitchFamily="34" charset="0"/>
              </a:rPr>
              <a:t>calculate the expected changes in clinical outcomes (mortality and morbidity), labor productivity (measured by average wage), direct treatment costs and burden of disease (measured by disability-adjusted life-years and the value of a statistical life) through the implementation of different hospital admission and treatment strategies. </a:t>
            </a:r>
            <a:r>
              <a:rPr lang="en-US" dirty="0" smtClean="0">
                <a:solidFill>
                  <a:schemeClr val="tx1"/>
                </a:solidFill>
                <a:latin typeface="Calibri" panose="020F0502020204030204" pitchFamily="34" charset="0"/>
                <a:cs typeface="Calibri" panose="020F0502020204030204" pitchFamily="34" charset="0"/>
              </a:rPr>
              <a:t>We also evaluated the need for greater catheterization labs and interventional cardiologists to manage the increasing demand for PCI.</a:t>
            </a:r>
            <a:endParaRPr lang="en-US" dirty="0">
              <a:solidFill>
                <a:schemeClr val="tx1"/>
              </a:solidFill>
              <a:latin typeface="Calibri" panose="020F0502020204030204" pitchFamily="34" charset="0"/>
              <a:cs typeface="Calibri" panose="020F0502020204030204" pitchFamily="34" charset="0"/>
            </a:endParaRPr>
          </a:p>
          <a:p>
            <a:r>
              <a:rPr lang="en-US" dirty="0" smtClean="0">
                <a:solidFill>
                  <a:schemeClr val="tx1"/>
                </a:solidFill>
                <a:latin typeface="Calibri" panose="020F0502020204030204" pitchFamily="34" charset="0"/>
                <a:cs typeface="Calibri" panose="020F0502020204030204" pitchFamily="34" charset="0"/>
              </a:rPr>
              <a:t>Three scenarios were considered in the analysis; a baseline scenario (under which current treatment patterns continue), and two alternative scenarios (A and B) in which a higher proportion of patients received PCI. We simulated a cohort of patients over a one-year period after the index event, calculating outcomes for admitted and non-admitted patients, </a:t>
            </a:r>
            <a:r>
              <a:rPr lang="en-US" dirty="0">
                <a:solidFill>
                  <a:schemeClr val="tx1"/>
                </a:solidFill>
                <a:latin typeface="Calibri" panose="020F0502020204030204" pitchFamily="34" charset="0"/>
                <a:cs typeface="Calibri" panose="020F0502020204030204" pitchFamily="34" charset="0"/>
              </a:rPr>
              <a:t>with the </a:t>
            </a:r>
            <a:r>
              <a:rPr lang="en-US" dirty="0" smtClean="0">
                <a:solidFill>
                  <a:schemeClr val="tx1"/>
                </a:solidFill>
                <a:latin typeface="Calibri" panose="020F0502020204030204" pitchFamily="34" charset="0"/>
                <a:cs typeface="Calibri" panose="020F0502020204030204" pitchFamily="34" charset="0"/>
              </a:rPr>
              <a:t>former </a:t>
            </a:r>
            <a:r>
              <a:rPr lang="en-US" dirty="0">
                <a:solidFill>
                  <a:schemeClr val="tx1"/>
                </a:solidFill>
                <a:latin typeface="Calibri" panose="020F0502020204030204" pitchFamily="34" charset="0"/>
                <a:cs typeface="Calibri" panose="020F0502020204030204" pitchFamily="34" charset="0"/>
              </a:rPr>
              <a:t>group being divided according to treatment pathway: PCI, thrombolytics, no reperfusion, or </a:t>
            </a:r>
            <a:r>
              <a:rPr lang="en-US" dirty="0" smtClean="0">
                <a:solidFill>
                  <a:schemeClr val="tx1"/>
                </a:solidFill>
                <a:latin typeface="Calibri" panose="020F0502020204030204" pitchFamily="34" charset="0"/>
                <a:cs typeface="Calibri" panose="020F0502020204030204" pitchFamily="34" charset="0"/>
              </a:rPr>
              <a:t>coronary artery bypass graft (CABG). </a:t>
            </a:r>
            <a:r>
              <a:rPr lang="en-US" dirty="0">
                <a:solidFill>
                  <a:schemeClr val="tx1"/>
                </a:solidFill>
                <a:latin typeface="Calibri" panose="020F0502020204030204" pitchFamily="34" charset="0"/>
                <a:cs typeface="Calibri" panose="020F0502020204030204" pitchFamily="34" charset="0"/>
              </a:rPr>
              <a:t>We modeled these outcomes </a:t>
            </a:r>
            <a:r>
              <a:rPr lang="en-US" dirty="0" smtClean="0">
                <a:solidFill>
                  <a:schemeClr val="tx1"/>
                </a:solidFill>
                <a:latin typeface="Calibri" panose="020F0502020204030204" pitchFamily="34" charset="0"/>
                <a:cs typeface="Calibri" panose="020F0502020204030204" pitchFamily="34" charset="0"/>
              </a:rPr>
              <a:t>year-on-year </a:t>
            </a:r>
            <a:r>
              <a:rPr lang="en-US" dirty="0">
                <a:solidFill>
                  <a:schemeClr val="tx1"/>
                </a:solidFill>
                <a:latin typeface="Calibri" panose="020F0502020204030204" pitchFamily="34" charset="0"/>
                <a:cs typeface="Calibri" panose="020F0502020204030204" pitchFamily="34" charset="0"/>
              </a:rPr>
              <a:t>for sequential STEMI cohorts over the five-year period from 2014 to 2018</a:t>
            </a:r>
            <a:r>
              <a:rPr lang="en-US" dirty="0" smtClean="0">
                <a:solidFill>
                  <a:schemeClr val="tx1"/>
                </a:solidFill>
                <a:latin typeface="Calibri" panose="020F0502020204030204" pitchFamily="34" charset="0"/>
                <a:cs typeface="Calibri" panose="020F0502020204030204" pitchFamily="34" charset="0"/>
              </a:rPr>
              <a:t>. </a:t>
            </a:r>
            <a:endParaRPr lang="en-US" dirty="0">
              <a:solidFill>
                <a:schemeClr val="tx1"/>
              </a:solidFill>
              <a:latin typeface="Calibri" panose="020F0502020204030204" pitchFamily="34" charset="0"/>
              <a:cs typeface="Calibri" panose="020F0502020204030204" pitchFamily="34" charset="0"/>
            </a:endParaRPr>
          </a:p>
          <a:p>
            <a:endParaRPr lang="en-GB" dirty="0">
              <a:solidFill>
                <a:schemeClr val="tx1"/>
              </a:solidFill>
              <a:latin typeface="Calibri" panose="020F0502020204030204" pitchFamily="34" charset="0"/>
              <a:cs typeface="Calibri" panose="020F0502020204030204" pitchFamily="34" charset="0"/>
            </a:endParaRPr>
          </a:p>
        </p:txBody>
      </p:sp>
      <p:sp>
        <p:nvSpPr>
          <p:cNvPr id="19" name="TextBox 18"/>
          <p:cNvSpPr txBox="1"/>
          <p:nvPr/>
        </p:nvSpPr>
        <p:spPr>
          <a:xfrm>
            <a:off x="18769177" y="8685613"/>
            <a:ext cx="16211551" cy="523220"/>
          </a:xfrm>
          <a:prstGeom prst="rect">
            <a:avLst/>
          </a:prstGeom>
          <a:noFill/>
        </p:spPr>
        <p:txBody>
          <a:bodyPr wrap="square" rtlCol="0">
            <a:spAutoFit/>
          </a:bodyPr>
          <a:lstStyle/>
          <a:p>
            <a:r>
              <a:rPr lang="en-GB" sz="2800" b="1" i="1" dirty="0" smtClean="0">
                <a:latin typeface="Calibri" panose="020F0502020204030204" pitchFamily="34" charset="0"/>
                <a:cs typeface="Calibri" panose="020F0502020204030204" pitchFamily="34" charset="0"/>
              </a:rPr>
              <a:t>Table </a:t>
            </a:r>
            <a:r>
              <a:rPr lang="en-GB" sz="2800" b="1" i="1" dirty="0">
                <a:latin typeface="Calibri" panose="020F0502020204030204" pitchFamily="34" charset="0"/>
                <a:cs typeface="Calibri" panose="020F0502020204030204" pitchFamily="34" charset="0"/>
              </a:rPr>
              <a:t>1: </a:t>
            </a:r>
            <a:r>
              <a:rPr lang="en-GB" sz="2800" b="1" i="1" dirty="0" smtClean="0">
                <a:latin typeface="Calibri" panose="020F0502020204030204" pitchFamily="34" charset="0"/>
                <a:cs typeface="Calibri" panose="020F0502020204030204" pitchFamily="34" charset="0"/>
              </a:rPr>
              <a:t>Inputs for Economic Model: Baseline (assumes no improvement) vs Scenario A and Scenario B</a:t>
            </a:r>
            <a:endParaRPr lang="fr-CH" sz="2800" b="1" dirty="0">
              <a:latin typeface="Calibri" panose="020F0502020204030204" pitchFamily="34" charset="0"/>
              <a:cs typeface="Calibri" panose="020F0502020204030204" pitchFamily="34" charset="0"/>
            </a:endParaRPr>
          </a:p>
        </p:txBody>
      </p:sp>
      <p:sp>
        <p:nvSpPr>
          <p:cNvPr id="11" name="Rectangle 10"/>
          <p:cNvSpPr/>
          <p:nvPr/>
        </p:nvSpPr>
        <p:spPr>
          <a:xfrm>
            <a:off x="18800708" y="5091499"/>
            <a:ext cx="18232492" cy="3625608"/>
          </a:xfrm>
          <a:prstGeom prst="rect">
            <a:avLst/>
          </a:prstGeom>
        </p:spPr>
        <p:txBody>
          <a:bodyPr wrap="square">
            <a:spAutoFit/>
          </a:bodyPr>
          <a:lstStyle/>
          <a:p>
            <a:pPr defTabSz="3344052">
              <a:spcBef>
                <a:spcPct val="20000"/>
              </a:spcBef>
            </a:pPr>
            <a:r>
              <a:rPr lang="en-US" sz="2800" b="1" dirty="0">
                <a:latin typeface="Calibri" panose="020F0502020204030204" pitchFamily="34" charset="0"/>
                <a:cs typeface="Calibri" panose="020F0502020204030204" pitchFamily="34" charset="0"/>
              </a:rPr>
              <a:t> Linking Inputs to Outputs:</a:t>
            </a:r>
          </a:p>
          <a:p>
            <a:pPr defTabSz="3344052">
              <a:spcBef>
                <a:spcPct val="20000"/>
              </a:spcBef>
            </a:pPr>
            <a:r>
              <a:rPr lang="en-US" sz="2800" dirty="0">
                <a:latin typeface="Calibri" panose="020F0502020204030204" pitchFamily="34" charset="0"/>
                <a:cs typeface="Calibri" panose="020F0502020204030204" pitchFamily="34" charset="0"/>
              </a:rPr>
              <a:t>The </a:t>
            </a:r>
            <a:r>
              <a:rPr lang="en-US" sz="2800" dirty="0" smtClean="0">
                <a:latin typeface="Calibri" panose="020F0502020204030204" pitchFamily="34" charset="0"/>
                <a:cs typeface="Calibri" panose="020F0502020204030204" pitchFamily="34" charset="0"/>
              </a:rPr>
              <a:t>scenarios </a:t>
            </a:r>
            <a:r>
              <a:rPr lang="en-US" sz="2800" dirty="0">
                <a:latin typeface="Calibri" panose="020F0502020204030204" pitchFamily="34" charset="0"/>
                <a:cs typeface="Calibri" panose="020F0502020204030204" pitchFamily="34" charset="0"/>
              </a:rPr>
              <a:t>were driven by changeable inputs which affected the outputs of interest. The changeable inputs in the model were 1) the percentage of on-time admissions </a:t>
            </a:r>
            <a:r>
              <a:rPr lang="en-US" sz="2800" dirty="0" smtClean="0">
                <a:latin typeface="Calibri" panose="020F0502020204030204" pitchFamily="34" charset="0"/>
                <a:cs typeface="Calibri" panose="020F0502020204030204" pitchFamily="34" charset="0"/>
              </a:rPr>
              <a:t>for all STEMI patients , and 2</a:t>
            </a:r>
            <a:r>
              <a:rPr lang="en-US" sz="2800" dirty="0">
                <a:latin typeface="Calibri" panose="020F0502020204030204" pitchFamily="34" charset="0"/>
                <a:cs typeface="Calibri" panose="020F0502020204030204" pitchFamily="34" charset="0"/>
              </a:rPr>
              <a:t>) the treatment mix of the admitted </a:t>
            </a:r>
            <a:r>
              <a:rPr lang="en-US" sz="2800" dirty="0" smtClean="0">
                <a:latin typeface="Calibri" panose="020F0502020204030204" pitchFamily="34" charset="0"/>
                <a:cs typeface="Calibri" panose="020F0502020204030204" pitchFamily="34" charset="0"/>
              </a:rPr>
              <a:t>population</a:t>
            </a:r>
            <a:r>
              <a:rPr lang="en-US" sz="2800" dirty="0">
                <a:latin typeface="Calibri" panose="020F0502020204030204" pitchFamily="34" charset="0"/>
                <a:cs typeface="Calibri" panose="020F0502020204030204" pitchFamily="34" charset="0"/>
              </a:rPr>
              <a:t> </a:t>
            </a:r>
            <a:r>
              <a:rPr lang="en-US" sz="2800" dirty="0" smtClean="0">
                <a:latin typeface="Calibri" panose="020F0502020204030204" pitchFamily="34" charset="0"/>
                <a:cs typeface="Calibri" panose="020F0502020204030204" pitchFamily="34" charset="0"/>
              </a:rPr>
              <a:t>(Table 1 – Base). </a:t>
            </a:r>
            <a:r>
              <a:rPr lang="en-US" sz="2800" dirty="0">
                <a:latin typeface="Calibri" panose="020F0502020204030204" pitchFamily="34" charset="0"/>
                <a:cs typeface="Calibri" panose="020F0502020204030204" pitchFamily="34" charset="0"/>
              </a:rPr>
              <a:t>We increased the percentages of on-time admissions and of PCI treatment (by decreasing the percentages of No Reperfusion and Thrombolytics; the percentage of CABG was held constant</a:t>
            </a:r>
            <a:r>
              <a:rPr lang="en-US" sz="2800" dirty="0" smtClean="0">
                <a:latin typeface="Calibri" panose="020F0502020204030204" pitchFamily="34" charset="0"/>
                <a:cs typeface="Calibri" panose="020F0502020204030204" pitchFamily="34" charset="0"/>
              </a:rPr>
              <a:t>) (Table 1 – Scenario A and Scenario B).  </a:t>
            </a:r>
            <a:r>
              <a:rPr lang="en-US" sz="2800" dirty="0">
                <a:latin typeface="Calibri" panose="020F0502020204030204" pitchFamily="34" charset="0"/>
                <a:cs typeface="Calibri" panose="020F0502020204030204" pitchFamily="34" charset="0"/>
              </a:rPr>
              <a:t>We then compared the outputs from each </a:t>
            </a:r>
            <a:r>
              <a:rPr lang="en-US" sz="2800" dirty="0" smtClean="0">
                <a:latin typeface="Calibri" panose="020F0502020204030204" pitchFamily="34" charset="0"/>
                <a:cs typeface="Calibri" panose="020F0502020204030204" pitchFamily="34" charset="0"/>
              </a:rPr>
              <a:t>scenario </a:t>
            </a:r>
            <a:r>
              <a:rPr lang="en-US" sz="2800" dirty="0">
                <a:latin typeface="Calibri" panose="020F0502020204030204" pitchFamily="34" charset="0"/>
                <a:cs typeface="Calibri" panose="020F0502020204030204" pitchFamily="34" charset="0"/>
              </a:rPr>
              <a:t>to the </a:t>
            </a:r>
            <a:r>
              <a:rPr lang="en-US" sz="2800" dirty="0" smtClean="0">
                <a:latin typeface="Calibri" panose="020F0502020204030204" pitchFamily="34" charset="0"/>
                <a:cs typeface="Calibri" panose="020F0502020204030204" pitchFamily="34" charset="0"/>
              </a:rPr>
              <a:t>baseline </a:t>
            </a:r>
            <a:r>
              <a:rPr lang="en-US" sz="2800" dirty="0">
                <a:latin typeface="Calibri" panose="020F0502020204030204" pitchFamily="34" charset="0"/>
                <a:cs typeface="Calibri" panose="020F0502020204030204" pitchFamily="34" charset="0"/>
              </a:rPr>
              <a:t>scenario to measure the incremental change over the period 2014 to 2018.  </a:t>
            </a:r>
            <a:r>
              <a:rPr lang="en-US" sz="2800" dirty="0" smtClean="0">
                <a:solidFill>
                  <a:schemeClr val="tx1">
                    <a:lumMod val="95000"/>
                    <a:lumOff val="5000"/>
                  </a:schemeClr>
                </a:solidFill>
                <a:latin typeface="Calibri" panose="020F0502020204030204" pitchFamily="34" charset="0"/>
                <a:cs typeface="Calibri" panose="020F0502020204030204" pitchFamily="34" charset="0"/>
              </a:rPr>
              <a:t>The  percent STEMI admissions were calculated using data from the SBHCI, the RBSCA Registry, and </a:t>
            </a:r>
            <a:r>
              <a:rPr lang="en-US" sz="2800" dirty="0" err="1" smtClean="0">
                <a:solidFill>
                  <a:schemeClr val="tx1">
                    <a:lumMod val="95000"/>
                    <a:lumOff val="5000"/>
                  </a:schemeClr>
                </a:solidFill>
                <a:latin typeface="Calibri" panose="020F0502020204030204" pitchFamily="34" charset="0"/>
                <a:cs typeface="Calibri" panose="020F0502020204030204" pitchFamily="34" charset="0"/>
              </a:rPr>
              <a:t>DataSUS</a:t>
            </a:r>
            <a:r>
              <a:rPr lang="en-US" sz="2800" dirty="0">
                <a:solidFill>
                  <a:schemeClr val="tx1">
                    <a:lumMod val="95000"/>
                    <a:lumOff val="5000"/>
                  </a:schemeClr>
                </a:solidFill>
                <a:latin typeface="Calibri" panose="020F0502020204030204" pitchFamily="34" charset="0"/>
                <a:cs typeface="Calibri" panose="020F0502020204030204" pitchFamily="34" charset="0"/>
              </a:rPr>
              <a:t> </a:t>
            </a:r>
            <a:r>
              <a:rPr lang="en-US" sz="2800" dirty="0" smtClean="0">
                <a:solidFill>
                  <a:schemeClr val="tx1">
                    <a:lumMod val="95000"/>
                    <a:lumOff val="5000"/>
                  </a:schemeClr>
                </a:solidFill>
                <a:latin typeface="Calibri" panose="020F0502020204030204" pitchFamily="34" charset="0"/>
                <a:cs typeface="Calibri" panose="020F0502020204030204" pitchFamily="34" charset="0"/>
              </a:rPr>
              <a:t>2013; the treatment mix was derived from the BRACE Registry 2012 and the SBHCI.</a:t>
            </a:r>
            <a:r>
              <a:rPr lang="en-US" sz="2800" baseline="30000" dirty="0" smtClean="0">
                <a:solidFill>
                  <a:schemeClr val="tx1">
                    <a:lumMod val="95000"/>
                    <a:lumOff val="5000"/>
                  </a:schemeClr>
                </a:solidFill>
                <a:latin typeface="Calibri" panose="020F0502020204030204" pitchFamily="34" charset="0"/>
                <a:cs typeface="Calibri" panose="020F0502020204030204" pitchFamily="34" charset="0"/>
              </a:rPr>
              <a:t>5,6,7,8</a:t>
            </a:r>
            <a:endParaRPr lang="en-US" sz="2800" baseline="30000" dirty="0">
              <a:solidFill>
                <a:srgbClr val="FF0000"/>
              </a:solidFill>
              <a:latin typeface="Calibri" panose="020F0502020204030204" pitchFamily="34" charset="0"/>
              <a:cs typeface="Calibri" panose="020F0502020204030204" pitchFamily="34" charset="0"/>
            </a:endParaRPr>
          </a:p>
        </p:txBody>
      </p:sp>
      <p:sp>
        <p:nvSpPr>
          <p:cNvPr id="15" name="Text Placeholder 2"/>
          <p:cNvSpPr>
            <a:spLocks noGrp="1"/>
          </p:cNvSpPr>
          <p:nvPr>
            <p:ph type="body" sz="quarter" idx="11"/>
          </p:nvPr>
        </p:nvSpPr>
        <p:spPr>
          <a:xfrm>
            <a:off x="1608082" y="1921269"/>
            <a:ext cx="35094041" cy="1853237"/>
          </a:xfrm>
        </p:spPr>
        <p:txBody>
          <a:bodyPr>
            <a:normAutofit/>
          </a:bodyPr>
          <a:lstStyle/>
          <a:p>
            <a:r>
              <a:rPr lang="en-US" dirty="0"/>
              <a:t>Adam Yoculan,</a:t>
            </a:r>
            <a:r>
              <a:rPr lang="en-US" baseline="30000" dirty="0"/>
              <a:t>2</a:t>
            </a:r>
            <a:r>
              <a:rPr lang="en-US" dirty="0"/>
              <a:t> </a:t>
            </a:r>
            <a:r>
              <a:rPr lang="en-US" dirty="0" smtClean="0"/>
              <a:t>Simon </a:t>
            </a:r>
            <a:r>
              <a:rPr lang="en-US" dirty="0" smtClean="0"/>
              <a:t>Eggington,</a:t>
            </a:r>
            <a:r>
              <a:rPr lang="en-US" baseline="30000" dirty="0" smtClean="0"/>
              <a:t>1</a:t>
            </a:r>
            <a:r>
              <a:rPr lang="en-US" dirty="0" smtClean="0"/>
              <a:t> </a:t>
            </a:r>
            <a:r>
              <a:rPr lang="en-US" dirty="0" smtClean="0"/>
              <a:t>Maribel </a:t>
            </a:r>
            <a:r>
              <a:rPr lang="en-US" dirty="0" smtClean="0"/>
              <a:t>Baker,</a:t>
            </a:r>
            <a:r>
              <a:rPr lang="en-US" baseline="30000" dirty="0" smtClean="0"/>
              <a:t>3 </a:t>
            </a:r>
            <a:r>
              <a:rPr lang="en-US" dirty="0" smtClean="0"/>
              <a:t>Emily Kim</a:t>
            </a:r>
            <a:r>
              <a:rPr lang="en-US" baseline="30000" dirty="0" smtClean="0"/>
              <a:t>2</a:t>
            </a:r>
            <a:r>
              <a:rPr lang="en-US" dirty="0" smtClean="0"/>
              <a:t>,</a:t>
            </a:r>
            <a:r>
              <a:rPr lang="en-US" baseline="30000" dirty="0" smtClean="0"/>
              <a:t> </a:t>
            </a:r>
            <a:r>
              <a:rPr lang="en-US" dirty="0"/>
              <a:t>Alex Au-Yeung,</a:t>
            </a:r>
            <a:r>
              <a:rPr lang="en-US" baseline="30000" dirty="0"/>
              <a:t>2 </a:t>
            </a:r>
            <a:r>
              <a:rPr lang="en-US" dirty="0" smtClean="0"/>
              <a:t>Dr</a:t>
            </a:r>
            <a:r>
              <a:rPr lang="en-US" dirty="0"/>
              <a:t>. Sameer Mehta,</a:t>
            </a:r>
            <a:r>
              <a:rPr lang="en-US" baseline="30000" dirty="0"/>
              <a:t>4,5 </a:t>
            </a:r>
          </a:p>
          <a:p>
            <a:endParaRPr lang="en-US" baseline="30000" dirty="0"/>
          </a:p>
          <a:p>
            <a:endParaRPr lang="en-US" baseline="30000" dirty="0" smtClean="0"/>
          </a:p>
          <a:p>
            <a:endParaRPr lang="en-US" baseline="30000" dirty="0"/>
          </a:p>
        </p:txBody>
      </p:sp>
    </p:spTree>
    <p:extLst>
      <p:ext uri="{BB962C8B-B14F-4D97-AF65-F5344CB8AC3E}">
        <p14:creationId xmlns:p14="http://schemas.microsoft.com/office/powerpoint/2010/main" val="28525920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9" name="Content Placeholder 38"/>
          <p:cNvGraphicFramePr>
            <a:graphicFrameLocks noGrp="1"/>
          </p:cNvGraphicFramePr>
          <p:nvPr>
            <p:ph sz="quarter" idx="20"/>
            <p:extLst>
              <p:ext uri="{D42A27DB-BD31-4B8C-83A1-F6EECF244321}">
                <p14:modId xmlns:p14="http://schemas.microsoft.com/office/powerpoint/2010/main" val="1598462522"/>
              </p:ext>
            </p:extLst>
          </p:nvPr>
        </p:nvGraphicFramePr>
        <p:xfrm>
          <a:off x="920692" y="8879359"/>
          <a:ext cx="17632408" cy="7365686"/>
        </p:xfrm>
        <a:graphic>
          <a:graphicData uri="http://schemas.openxmlformats.org/drawingml/2006/table">
            <a:tbl>
              <a:tblPr/>
              <a:tblGrid>
                <a:gridCol w="1277518"/>
                <a:gridCol w="1277518"/>
                <a:gridCol w="3034104"/>
                <a:gridCol w="1996123"/>
                <a:gridCol w="2215694"/>
                <a:gridCol w="2135852"/>
                <a:gridCol w="532297"/>
                <a:gridCol w="2581651"/>
                <a:gridCol w="2581651"/>
              </a:tblGrid>
              <a:tr h="930143">
                <a:tc>
                  <a:txBody>
                    <a:bodyPr/>
                    <a:lstStyle/>
                    <a:p>
                      <a:pPr algn="l" fontAlgn="b"/>
                      <a:endParaRPr lang="en-US" sz="2400" b="0" i="0" u="none" strike="noStrike" dirty="0">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US" sz="24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ctr" fontAlgn="b"/>
                      <a:endParaRPr lang="en-US" sz="24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ctr" fontAlgn="b"/>
                      <a:r>
                        <a:rPr lang="en-US" sz="2400" b="1" i="0" u="none" strike="noStrike">
                          <a:solidFill>
                            <a:srgbClr val="000000"/>
                          </a:solidFill>
                          <a:effectLst/>
                          <a:latin typeface="Calibri"/>
                        </a:rPr>
                        <a:t>Current State</a:t>
                      </a:r>
                    </a:p>
                  </a:txBody>
                  <a:tcPr marL="0" marR="0" marT="0" marB="0" anchor="b">
                    <a:lnL>
                      <a:noFill/>
                    </a:lnL>
                    <a:lnR>
                      <a:noFill/>
                    </a:lnR>
                    <a:lnT>
                      <a:noFill/>
                    </a:lnT>
                    <a:lnB>
                      <a:noFill/>
                    </a:lnB>
                  </a:tcPr>
                </a:tc>
                <a:tc>
                  <a:txBody>
                    <a:bodyPr/>
                    <a:lstStyle/>
                    <a:p>
                      <a:pPr algn="ctr" fontAlgn="b"/>
                      <a:r>
                        <a:rPr lang="it-IT" sz="2400" b="1" i="0" u="none" strike="noStrike">
                          <a:solidFill>
                            <a:srgbClr val="000000"/>
                          </a:solidFill>
                          <a:effectLst/>
                          <a:latin typeface="Calibri"/>
                        </a:rPr>
                        <a:t>Scenario A:  </a:t>
                      </a:r>
                      <a:br>
                        <a:rPr lang="it-IT" sz="2400" b="1" i="0" u="none" strike="noStrike">
                          <a:solidFill>
                            <a:srgbClr val="000000"/>
                          </a:solidFill>
                          <a:effectLst/>
                          <a:latin typeface="Calibri"/>
                        </a:rPr>
                      </a:br>
                      <a:r>
                        <a:rPr lang="it-IT" sz="2400" b="1" i="0" u="none" strike="noStrike">
                          <a:solidFill>
                            <a:srgbClr val="000000"/>
                          </a:solidFill>
                          <a:effectLst/>
                          <a:latin typeface="Calibri"/>
                        </a:rPr>
                        <a:t>STEMI Initiative (Moderate)</a:t>
                      </a:r>
                    </a:p>
                  </a:txBody>
                  <a:tcPr marL="0" marR="0" marT="0" marB="0" anchor="b">
                    <a:lnL>
                      <a:noFill/>
                    </a:lnL>
                    <a:lnR>
                      <a:noFill/>
                    </a:lnR>
                    <a:lnT>
                      <a:noFill/>
                    </a:lnT>
                    <a:lnB>
                      <a:noFill/>
                    </a:lnB>
                  </a:tcPr>
                </a:tc>
                <a:tc>
                  <a:txBody>
                    <a:bodyPr/>
                    <a:lstStyle/>
                    <a:p>
                      <a:pPr algn="ctr" fontAlgn="b"/>
                      <a:r>
                        <a:rPr lang="it-IT" sz="2400" b="1" i="0" u="none" strike="noStrike">
                          <a:solidFill>
                            <a:srgbClr val="000000"/>
                          </a:solidFill>
                          <a:effectLst/>
                          <a:latin typeface="Calibri"/>
                        </a:rPr>
                        <a:t>    Scenario B:  </a:t>
                      </a:r>
                      <a:br>
                        <a:rPr lang="it-IT" sz="2400" b="1" i="0" u="none" strike="noStrike">
                          <a:solidFill>
                            <a:srgbClr val="000000"/>
                          </a:solidFill>
                          <a:effectLst/>
                          <a:latin typeface="Calibri"/>
                        </a:rPr>
                      </a:br>
                      <a:r>
                        <a:rPr lang="it-IT" sz="2400" b="1" i="0" u="none" strike="noStrike">
                          <a:solidFill>
                            <a:srgbClr val="000000"/>
                          </a:solidFill>
                          <a:effectLst/>
                          <a:latin typeface="Calibri"/>
                        </a:rPr>
                        <a:t>STEMI Initiative (Full)</a:t>
                      </a:r>
                    </a:p>
                  </a:txBody>
                  <a:tcPr marL="0" marR="0" marT="0" marB="0" anchor="b">
                    <a:lnL>
                      <a:noFill/>
                    </a:lnL>
                    <a:lnR>
                      <a:noFill/>
                    </a:lnR>
                    <a:lnT>
                      <a:noFill/>
                    </a:lnT>
                    <a:lnB>
                      <a:noFill/>
                    </a:lnB>
                  </a:tcPr>
                </a:tc>
                <a:tc>
                  <a:txBody>
                    <a:bodyPr/>
                    <a:lstStyle/>
                    <a:p>
                      <a:pPr algn="ctr" fontAlgn="b"/>
                      <a:endParaRPr lang="en-US" sz="2400" b="1"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ctr" fontAlgn="b"/>
                      <a:r>
                        <a:rPr lang="en-US" sz="2400" b="1" i="0" u="none" strike="noStrike" dirty="0">
                          <a:solidFill>
                            <a:srgbClr val="000000"/>
                          </a:solidFill>
                          <a:effectLst/>
                          <a:latin typeface="Calibri"/>
                        </a:rPr>
                        <a:t>   </a:t>
                      </a:r>
                      <a:r>
                        <a:rPr lang="en-US" sz="2400" b="1" i="0" u="none" strike="noStrike" dirty="0" smtClean="0">
                          <a:solidFill>
                            <a:srgbClr val="000000"/>
                          </a:solidFill>
                          <a:effectLst/>
                          <a:latin typeface="Calibri"/>
                        </a:rPr>
                        <a:t>Increment </a:t>
                      </a:r>
                      <a:r>
                        <a:rPr lang="en-US" sz="2400" b="1" i="0" u="none" strike="noStrike" dirty="0">
                          <a:solidFill>
                            <a:srgbClr val="000000"/>
                          </a:solidFill>
                          <a:effectLst/>
                          <a:latin typeface="Calibri"/>
                        </a:rPr>
                        <a:t>Impact: Scenario A </a:t>
                      </a:r>
                      <a:br>
                        <a:rPr lang="en-US" sz="2400" b="1" i="0" u="none" strike="noStrike" dirty="0">
                          <a:solidFill>
                            <a:srgbClr val="000000"/>
                          </a:solidFill>
                          <a:effectLst/>
                          <a:latin typeface="Calibri"/>
                        </a:rPr>
                      </a:br>
                      <a:r>
                        <a:rPr lang="en-US" sz="2400" b="1" i="0" u="none" strike="noStrike" dirty="0">
                          <a:solidFill>
                            <a:srgbClr val="000000"/>
                          </a:solidFill>
                          <a:effectLst/>
                          <a:latin typeface="Calibri"/>
                        </a:rPr>
                        <a:t>less Current</a:t>
                      </a:r>
                    </a:p>
                  </a:txBody>
                  <a:tcPr marL="0" marR="0" marT="0" marB="0" anchor="b">
                    <a:lnL>
                      <a:noFill/>
                    </a:lnL>
                    <a:lnR>
                      <a:noFill/>
                    </a:lnR>
                    <a:lnT>
                      <a:noFill/>
                    </a:lnT>
                    <a:lnB>
                      <a:noFill/>
                    </a:lnB>
                  </a:tcPr>
                </a:tc>
                <a:tc>
                  <a:txBody>
                    <a:bodyPr/>
                    <a:lstStyle/>
                    <a:p>
                      <a:pPr algn="ctr" fontAlgn="b"/>
                      <a:r>
                        <a:rPr lang="en-US" sz="2400" b="1" i="0" u="none" strike="noStrike">
                          <a:solidFill>
                            <a:srgbClr val="000000"/>
                          </a:solidFill>
                          <a:effectLst/>
                          <a:latin typeface="Calibri"/>
                        </a:rPr>
                        <a:t>   Increment Impact: </a:t>
                      </a:r>
                      <a:br>
                        <a:rPr lang="en-US" sz="2400" b="1" i="0" u="none" strike="noStrike">
                          <a:solidFill>
                            <a:srgbClr val="000000"/>
                          </a:solidFill>
                          <a:effectLst/>
                          <a:latin typeface="Calibri"/>
                        </a:rPr>
                      </a:br>
                      <a:r>
                        <a:rPr lang="en-US" sz="2400" b="1" i="0" u="none" strike="noStrike">
                          <a:solidFill>
                            <a:srgbClr val="000000"/>
                          </a:solidFill>
                          <a:effectLst/>
                          <a:latin typeface="Calibri"/>
                        </a:rPr>
                        <a:t>Scenario B </a:t>
                      </a:r>
                      <a:br>
                        <a:rPr lang="en-US" sz="2400" b="1" i="0" u="none" strike="noStrike">
                          <a:solidFill>
                            <a:srgbClr val="000000"/>
                          </a:solidFill>
                          <a:effectLst/>
                          <a:latin typeface="Calibri"/>
                        </a:rPr>
                      </a:br>
                      <a:r>
                        <a:rPr lang="en-US" sz="2400" b="1" i="0" u="none" strike="noStrike">
                          <a:solidFill>
                            <a:srgbClr val="000000"/>
                          </a:solidFill>
                          <a:effectLst/>
                          <a:latin typeface="Calibri"/>
                        </a:rPr>
                        <a:t>less Current</a:t>
                      </a:r>
                    </a:p>
                  </a:txBody>
                  <a:tcPr marL="0" marR="0" marT="0" marB="0" anchor="b">
                    <a:lnL>
                      <a:noFill/>
                    </a:lnL>
                    <a:lnR>
                      <a:noFill/>
                    </a:lnR>
                    <a:lnT>
                      <a:noFill/>
                    </a:lnT>
                    <a:lnB>
                      <a:noFill/>
                    </a:lnB>
                  </a:tcPr>
                </a:tc>
              </a:tr>
              <a:tr h="232536">
                <a:tc gridSpan="3">
                  <a:txBody>
                    <a:bodyPr/>
                    <a:lstStyle/>
                    <a:p>
                      <a:pPr algn="l" fontAlgn="b"/>
                      <a:r>
                        <a:rPr lang="en-US" sz="2400" b="0" i="0" u="sng" strike="noStrike">
                          <a:solidFill>
                            <a:srgbClr val="000000"/>
                          </a:solidFill>
                          <a:effectLst/>
                          <a:latin typeface="Calibri"/>
                        </a:rPr>
                        <a:t>Economic Impact to Country, in Millions USD</a:t>
                      </a:r>
                    </a:p>
                  </a:txBody>
                  <a:tcPr marL="0" marR="0" marT="0" marB="0" anchor="b">
                    <a:lnL>
                      <a:noFill/>
                    </a:lnL>
                    <a:lnR>
                      <a:noFill/>
                    </a:lnR>
                    <a:lnT>
                      <a:noFill/>
                    </a:lnT>
                    <a:lnB>
                      <a:noFill/>
                    </a:lnB>
                  </a:tcPr>
                </a:tc>
                <a:tc hMerge="1">
                  <a:txBody>
                    <a:bodyPr/>
                    <a:lstStyle/>
                    <a:p>
                      <a:endParaRPr lang="en-US"/>
                    </a:p>
                  </a:txBody>
                  <a:tcPr/>
                </a:tc>
                <a:tc hMerge="1">
                  <a:txBody>
                    <a:bodyPr/>
                    <a:lstStyle/>
                    <a:p>
                      <a:endParaRPr lang="en-US"/>
                    </a:p>
                  </a:txBody>
                  <a:tcPr/>
                </a:tc>
                <a:tc>
                  <a:txBody>
                    <a:bodyPr/>
                    <a:lstStyle/>
                    <a:p>
                      <a:pPr algn="ctr" fontAlgn="b"/>
                      <a:endParaRPr lang="en-US" sz="2400" b="1" i="0" u="none" strike="noStrike">
                        <a:solidFill>
                          <a:srgbClr val="000000"/>
                        </a:solidFill>
                        <a:effectLst/>
                        <a:latin typeface="Calibri"/>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en-US" sz="2400" b="1" i="0" u="none" strike="noStrike">
                        <a:solidFill>
                          <a:srgbClr val="000000"/>
                        </a:solidFill>
                        <a:effectLst/>
                        <a:latin typeface="Calibri"/>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en-US" sz="2400" b="1" i="0" u="none" strike="noStrike">
                        <a:solidFill>
                          <a:srgbClr val="000000"/>
                        </a:solidFill>
                        <a:effectLst/>
                        <a:latin typeface="Calibri"/>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en-US" sz="24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ctr" fontAlgn="b"/>
                      <a:endParaRPr lang="en-US" sz="2400" b="1" i="0" u="none" strike="noStrike">
                        <a:solidFill>
                          <a:srgbClr val="000000"/>
                        </a:solidFill>
                        <a:effectLst/>
                        <a:latin typeface="Calibri"/>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en-US" sz="2400" b="1" i="0" u="none" strike="noStrike">
                        <a:solidFill>
                          <a:srgbClr val="000000"/>
                        </a:solidFill>
                        <a:effectLst/>
                        <a:latin typeface="Calibri"/>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r>
              <a:tr h="232536">
                <a:tc gridSpan="3">
                  <a:txBody>
                    <a:bodyPr/>
                    <a:lstStyle/>
                    <a:p>
                      <a:pPr algn="l" fontAlgn="b"/>
                      <a:r>
                        <a:rPr lang="en-US" sz="2400" b="1" i="0" u="none" strike="noStrike">
                          <a:solidFill>
                            <a:srgbClr val="000000"/>
                          </a:solidFill>
                          <a:effectLst/>
                          <a:latin typeface="Calibri"/>
                        </a:rPr>
                        <a:t>Burden of disease (Mortality)</a:t>
                      </a: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c hMerge="1">
                  <a:txBody>
                    <a:bodyPr/>
                    <a:lstStyle/>
                    <a:p>
                      <a:endParaRPr lang="en-US"/>
                    </a:p>
                  </a:txBody>
                  <a:tcPr/>
                </a:tc>
                <a:tc hMerge="1">
                  <a:txBody>
                    <a:bodyPr/>
                    <a:lstStyle/>
                    <a:p>
                      <a:endParaRPr lang="en-US"/>
                    </a:p>
                  </a:txBody>
                  <a:tcPr/>
                </a:tc>
                <a:tc>
                  <a:txBody>
                    <a:bodyPr/>
                    <a:lstStyle/>
                    <a:p>
                      <a:pPr algn="ctr" fontAlgn="b"/>
                      <a:r>
                        <a:rPr lang="en-US" sz="2400" b="0" i="0" u="none" strike="noStrike" dirty="0">
                          <a:solidFill>
                            <a:srgbClr val="000000"/>
                          </a:solidFill>
                          <a:effectLst/>
                          <a:latin typeface="Calibri"/>
                        </a:rPr>
                        <a:t>$1,005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400" b="0" i="0" u="none" strike="noStrike">
                          <a:solidFill>
                            <a:srgbClr val="000000"/>
                          </a:solidFill>
                          <a:effectLst/>
                          <a:latin typeface="Calibri"/>
                        </a:rPr>
                        <a:t>$853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400" b="0" i="0" u="none" strike="noStrike">
                          <a:solidFill>
                            <a:srgbClr val="000000"/>
                          </a:solidFill>
                          <a:effectLst/>
                          <a:latin typeface="Calibri"/>
                        </a:rPr>
                        <a:t>$732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400" b="0" i="0" u="none" strike="noStrike">
                          <a:solidFill>
                            <a:srgbClr val="000000"/>
                          </a:solidFill>
                          <a:effectLst/>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DDD9C4"/>
                    </a:solidFill>
                  </a:tcPr>
                </a:tc>
                <a:tc>
                  <a:txBody>
                    <a:bodyPr/>
                    <a:lstStyle/>
                    <a:p>
                      <a:pPr algn="ctr" fontAlgn="b"/>
                      <a:r>
                        <a:rPr lang="en-US" sz="2400" b="0" i="0" u="none" strike="noStrike">
                          <a:solidFill>
                            <a:srgbClr val="000000"/>
                          </a:solidFill>
                          <a:effectLst/>
                          <a:latin typeface="Calibri"/>
                        </a:rPr>
                        <a:t>-$152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400" b="0" i="0" u="none" strike="noStrike">
                          <a:solidFill>
                            <a:srgbClr val="000000"/>
                          </a:solidFill>
                          <a:effectLst/>
                          <a:latin typeface="Calibri"/>
                        </a:rPr>
                        <a:t>-$273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32536">
                <a:tc gridSpan="3">
                  <a:txBody>
                    <a:bodyPr/>
                    <a:lstStyle/>
                    <a:p>
                      <a:pPr algn="l" fontAlgn="b"/>
                      <a:r>
                        <a:rPr lang="en-US" sz="2400" b="1" i="0" u="none" strike="noStrike">
                          <a:solidFill>
                            <a:srgbClr val="000000"/>
                          </a:solidFill>
                          <a:effectLst/>
                          <a:latin typeface="Calibri"/>
                        </a:rPr>
                        <a:t>Burden of disease (Disability)</a:t>
                      </a: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c hMerge="1">
                  <a:txBody>
                    <a:bodyPr/>
                    <a:lstStyle/>
                    <a:p>
                      <a:endParaRPr lang="en-US"/>
                    </a:p>
                  </a:txBody>
                  <a:tcPr/>
                </a:tc>
                <a:tc hMerge="1">
                  <a:txBody>
                    <a:bodyPr/>
                    <a:lstStyle/>
                    <a:p>
                      <a:endParaRPr lang="en-US"/>
                    </a:p>
                  </a:txBody>
                  <a:tcPr/>
                </a:tc>
                <a:tc>
                  <a:txBody>
                    <a:bodyPr/>
                    <a:lstStyle/>
                    <a:p>
                      <a:pPr algn="ctr" fontAlgn="b"/>
                      <a:r>
                        <a:rPr lang="en-US" sz="2400" b="0" i="0" u="none" strike="noStrike">
                          <a:solidFill>
                            <a:srgbClr val="000000"/>
                          </a:solidFill>
                          <a:effectLst/>
                          <a:latin typeface="Calibri"/>
                        </a:rPr>
                        <a:t>$43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400" b="0" i="0" u="none" strike="noStrike">
                          <a:solidFill>
                            <a:srgbClr val="000000"/>
                          </a:solidFill>
                          <a:effectLst/>
                          <a:latin typeface="Calibri"/>
                        </a:rPr>
                        <a:t>$38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400" b="0" i="0" u="none" strike="noStrike">
                          <a:solidFill>
                            <a:srgbClr val="000000"/>
                          </a:solidFill>
                          <a:effectLst/>
                          <a:latin typeface="Calibri"/>
                        </a:rPr>
                        <a:t>$33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400" b="0" i="0" u="none" strike="noStrike">
                          <a:solidFill>
                            <a:srgbClr val="000000"/>
                          </a:solidFill>
                          <a:effectLst/>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DDD9C4"/>
                    </a:solidFill>
                  </a:tcPr>
                </a:tc>
                <a:tc>
                  <a:txBody>
                    <a:bodyPr/>
                    <a:lstStyle/>
                    <a:p>
                      <a:pPr algn="ctr" fontAlgn="b"/>
                      <a:r>
                        <a:rPr lang="en-US" sz="2400" b="0" i="0" u="none" strike="noStrike">
                          <a:solidFill>
                            <a:srgbClr val="000000"/>
                          </a:solidFill>
                          <a:effectLst/>
                          <a:latin typeface="Calibri"/>
                        </a:rPr>
                        <a:t>-$6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400" b="0" i="0" u="none" strike="noStrike">
                          <a:solidFill>
                            <a:srgbClr val="000000"/>
                          </a:solidFill>
                          <a:effectLst/>
                          <a:latin typeface="Calibri"/>
                        </a:rPr>
                        <a:t>-$10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32536">
                <a:tc>
                  <a:txBody>
                    <a:bodyPr/>
                    <a:lstStyle/>
                    <a:p>
                      <a:pPr algn="l" fontAlgn="b"/>
                      <a:endParaRPr lang="en-US" sz="24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US" sz="24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ctr" fontAlgn="b"/>
                      <a:endParaRPr lang="en-US" sz="24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ctr" fontAlgn="b"/>
                      <a:endParaRPr lang="en-US" sz="2400" b="1" i="0" u="none" strike="noStrike">
                        <a:solidFill>
                          <a:srgbClr val="000000"/>
                        </a:solidFill>
                        <a:effectLst/>
                        <a:latin typeface="Calibri"/>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en-US" sz="2400" b="1" i="0" u="none" strike="noStrike">
                        <a:solidFill>
                          <a:srgbClr val="000000"/>
                        </a:solidFill>
                        <a:effectLst/>
                        <a:latin typeface="Calibri"/>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en-US" sz="2400" b="1" i="0" u="none" strike="noStrike">
                        <a:solidFill>
                          <a:srgbClr val="000000"/>
                        </a:solidFill>
                        <a:effectLst/>
                        <a:latin typeface="Calibri"/>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US" sz="2400" b="1" i="0" u="none" strike="noStrike">
                          <a:solidFill>
                            <a:srgbClr val="000000"/>
                          </a:solidFill>
                          <a:effectLst/>
                          <a:latin typeface="Calibri"/>
                        </a:rPr>
                        <a:t> </a:t>
                      </a:r>
                    </a:p>
                  </a:txBody>
                  <a:tcPr marL="0" marR="0" marT="0" marB="0" anchor="b">
                    <a:lnL>
                      <a:noFill/>
                    </a:lnL>
                    <a:lnR>
                      <a:noFill/>
                    </a:lnR>
                    <a:lnT>
                      <a:noFill/>
                    </a:lnT>
                    <a:lnB>
                      <a:noFill/>
                    </a:lnB>
                    <a:solidFill>
                      <a:srgbClr val="DDD9C4"/>
                    </a:solidFill>
                  </a:tcPr>
                </a:tc>
                <a:tc>
                  <a:txBody>
                    <a:bodyPr/>
                    <a:lstStyle/>
                    <a:p>
                      <a:pPr algn="ctr" fontAlgn="b"/>
                      <a:endParaRPr lang="en-US" sz="2400" b="1" i="0" u="none" strike="noStrike">
                        <a:solidFill>
                          <a:srgbClr val="000000"/>
                        </a:solidFill>
                        <a:effectLst/>
                        <a:latin typeface="Calibri"/>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en-US" sz="2400" b="1" i="0" u="none" strike="noStrike">
                        <a:solidFill>
                          <a:srgbClr val="000000"/>
                        </a:solidFill>
                        <a:effectLst/>
                        <a:latin typeface="Calibri"/>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r>
              <a:tr h="416246">
                <a:tc gridSpan="2">
                  <a:txBody>
                    <a:bodyPr/>
                    <a:lstStyle/>
                    <a:p>
                      <a:pPr algn="l" fontAlgn="b"/>
                      <a:r>
                        <a:rPr lang="en-US" sz="2400" b="0" i="0" u="none" strike="noStrike" dirty="0">
                          <a:solidFill>
                            <a:srgbClr val="000000"/>
                          </a:solidFill>
                          <a:effectLst/>
                          <a:latin typeface="Calibri"/>
                        </a:rPr>
                        <a:t>Quality Data</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hMerge="1">
                  <a:txBody>
                    <a:bodyPr/>
                    <a:lstStyle/>
                    <a:p>
                      <a:pPr algn="l" fontAlgn="b"/>
                      <a:endParaRPr lang="en-US" sz="2400" b="0" i="0" u="none" strike="noStrike" dirty="0">
                        <a:solidFill>
                          <a:srgbClr val="000000"/>
                        </a:solidFill>
                        <a:effectLst/>
                        <a:latin typeface="Calibri"/>
                      </a:endParaRPr>
                    </a:p>
                  </a:txBody>
                  <a:tcPr marL="0" marR="0" marT="0" marB="0" anchor="b">
                    <a:lnL>
                      <a:noFill/>
                    </a:lnL>
                    <a:lnR>
                      <a:noFill/>
                    </a:lnR>
                    <a:lnT>
                      <a:noFill/>
                    </a:lnT>
                    <a:lnB>
                      <a:noFill/>
                    </a:lnB>
                  </a:tcPr>
                </a:tc>
                <a:tc>
                  <a:txBody>
                    <a:bodyPr/>
                    <a:lstStyle/>
                    <a:p>
                      <a:pPr algn="ctr" fontAlgn="b"/>
                      <a:endParaRPr lang="en-US" sz="24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ctr" fontAlgn="b"/>
                      <a:endParaRPr lang="en-US" sz="2400" b="1" i="0" u="none" strike="noStrike">
                        <a:solidFill>
                          <a:srgbClr val="000000"/>
                        </a:solidFill>
                        <a:effectLst/>
                        <a:latin typeface="Calibri"/>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en-US" sz="2400" b="1" i="0" u="none" strike="noStrike" dirty="0">
                        <a:solidFill>
                          <a:srgbClr val="000000"/>
                        </a:solidFill>
                        <a:effectLst/>
                        <a:latin typeface="Calibri"/>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en-US" sz="2400" b="1" i="0" u="none" strike="noStrike">
                        <a:solidFill>
                          <a:srgbClr val="000000"/>
                        </a:solidFill>
                        <a:effectLst/>
                        <a:latin typeface="Calibri"/>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2400" b="1" i="0" u="none" strike="noStrike">
                          <a:solidFill>
                            <a:srgbClr val="000000"/>
                          </a:solidFill>
                          <a:effectLst/>
                          <a:latin typeface="Calibri"/>
                        </a:rPr>
                        <a:t> </a:t>
                      </a:r>
                    </a:p>
                  </a:txBody>
                  <a:tcPr marL="0" marR="0" marT="0" marB="0" anchor="b">
                    <a:lnL>
                      <a:noFill/>
                    </a:lnL>
                    <a:lnR>
                      <a:noFill/>
                    </a:lnR>
                    <a:lnT>
                      <a:noFill/>
                    </a:lnT>
                    <a:lnB>
                      <a:noFill/>
                    </a:lnB>
                    <a:solidFill>
                      <a:srgbClr val="DDD9C4"/>
                    </a:solidFill>
                  </a:tcPr>
                </a:tc>
                <a:tc>
                  <a:txBody>
                    <a:bodyPr/>
                    <a:lstStyle/>
                    <a:p>
                      <a:pPr algn="ctr" fontAlgn="b"/>
                      <a:endParaRPr lang="en-US" sz="2400" b="1" i="0" u="none" strike="noStrike">
                        <a:solidFill>
                          <a:srgbClr val="000000"/>
                        </a:solidFill>
                        <a:effectLst/>
                        <a:latin typeface="Calibri"/>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en-US" sz="2400" b="1" i="0" u="none" strike="noStrike">
                        <a:solidFill>
                          <a:srgbClr val="000000"/>
                        </a:solidFill>
                        <a:effectLst/>
                        <a:latin typeface="Calibri"/>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r>
              <a:tr h="232536">
                <a:tc gridSpan="2">
                  <a:txBody>
                    <a:bodyPr/>
                    <a:lstStyle/>
                    <a:p>
                      <a:pPr algn="l" fontAlgn="b"/>
                      <a:r>
                        <a:rPr lang="en-US" sz="2400" b="1" i="0" u="none" strike="noStrike">
                          <a:solidFill>
                            <a:srgbClr val="000000"/>
                          </a:solidFill>
                          <a:effectLst/>
                          <a:latin typeface="Calibri"/>
                        </a:rPr>
                        <a:t>Admissions</a:t>
                      </a: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hMerge="1">
                  <a:txBody>
                    <a:bodyPr/>
                    <a:lstStyle/>
                    <a:p>
                      <a:endParaRPr lang="en-US"/>
                    </a:p>
                  </a:txBody>
                  <a:tcPr/>
                </a:tc>
                <a:tc>
                  <a:txBody>
                    <a:bodyPr/>
                    <a:lstStyle/>
                    <a:p>
                      <a:pPr algn="ctr" fontAlgn="b"/>
                      <a:endParaRPr lang="en-US" sz="2400" b="0" i="0" u="none" strike="noStrike">
                        <a:solidFill>
                          <a:srgbClr val="000000"/>
                        </a:solidFill>
                        <a:effectLst/>
                        <a:latin typeface="Calibri"/>
                      </a:endParaRP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2400" b="0" i="0" u="none" strike="noStrike">
                          <a:solidFill>
                            <a:srgbClr val="000000"/>
                          </a:solidFill>
                          <a:effectLst/>
                          <a:latin typeface="Calibri"/>
                        </a:rPr>
                        <a:t>9,238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400" b="0" i="0" u="none" strike="noStrike">
                          <a:solidFill>
                            <a:srgbClr val="000000"/>
                          </a:solidFill>
                          <a:effectLst/>
                          <a:latin typeface="Calibri"/>
                        </a:rPr>
                        <a:t>12,169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400" b="0" i="0" u="none" strike="noStrike">
                          <a:solidFill>
                            <a:srgbClr val="000000"/>
                          </a:solidFill>
                          <a:effectLst/>
                          <a:latin typeface="Calibri"/>
                        </a:rPr>
                        <a:t>14,466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400" b="0" i="0" u="none" strike="noStrike">
                          <a:solidFill>
                            <a:srgbClr val="000000"/>
                          </a:solidFill>
                          <a:effectLst/>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DDD9C4"/>
                    </a:solidFill>
                  </a:tcPr>
                </a:tc>
                <a:tc>
                  <a:txBody>
                    <a:bodyPr/>
                    <a:lstStyle/>
                    <a:p>
                      <a:pPr algn="ctr" fontAlgn="b"/>
                      <a:r>
                        <a:rPr lang="en-US" sz="2400" b="0" i="0" u="none" strike="noStrike">
                          <a:solidFill>
                            <a:srgbClr val="000000"/>
                          </a:solidFill>
                          <a:effectLst/>
                          <a:latin typeface="Calibri"/>
                        </a:rPr>
                        <a:t>2,932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400" b="0" i="0" u="none" strike="noStrike">
                          <a:solidFill>
                            <a:srgbClr val="000000"/>
                          </a:solidFill>
                          <a:effectLst/>
                          <a:latin typeface="Calibri"/>
                        </a:rPr>
                        <a:t>5,228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32536">
                <a:tc gridSpan="3">
                  <a:txBody>
                    <a:bodyPr/>
                    <a:lstStyle/>
                    <a:p>
                      <a:pPr algn="l" fontAlgn="b"/>
                      <a:r>
                        <a:rPr lang="en-US" sz="2400" b="1" i="0" u="none" strike="noStrike">
                          <a:solidFill>
                            <a:srgbClr val="000000"/>
                          </a:solidFill>
                          <a:effectLst/>
                          <a:latin typeface="Calibri"/>
                        </a:rPr>
                        <a:t>Mortality (admitted + Non)</a:t>
                      </a: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c hMerge="1">
                  <a:txBody>
                    <a:bodyPr/>
                    <a:lstStyle/>
                    <a:p>
                      <a:endParaRPr lang="en-US"/>
                    </a:p>
                  </a:txBody>
                  <a:tcPr/>
                </a:tc>
                <a:tc hMerge="1">
                  <a:txBody>
                    <a:bodyPr/>
                    <a:lstStyle/>
                    <a:p>
                      <a:endParaRPr lang="en-US"/>
                    </a:p>
                  </a:txBody>
                  <a:tcPr/>
                </a:tc>
                <a:tc>
                  <a:txBody>
                    <a:bodyPr/>
                    <a:lstStyle/>
                    <a:p>
                      <a:pPr algn="ctr" fontAlgn="b"/>
                      <a:r>
                        <a:rPr lang="en-US" sz="2400" b="1" i="0" u="none" strike="noStrike">
                          <a:solidFill>
                            <a:srgbClr val="000000"/>
                          </a:solidFill>
                          <a:effectLst/>
                          <a:latin typeface="Calibri"/>
                        </a:rPr>
                        <a:t>6,966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400" b="1" i="0" u="none" strike="noStrike">
                          <a:solidFill>
                            <a:srgbClr val="000000"/>
                          </a:solidFill>
                          <a:effectLst/>
                          <a:latin typeface="Calibri"/>
                        </a:rPr>
                        <a:t>5,910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400" b="1" i="0" u="none" strike="noStrike">
                          <a:solidFill>
                            <a:srgbClr val="000000"/>
                          </a:solidFill>
                          <a:effectLst/>
                          <a:latin typeface="Calibri"/>
                        </a:rPr>
                        <a:t>5,077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400" b="1" i="0" u="none" strike="noStrike">
                          <a:solidFill>
                            <a:srgbClr val="000000"/>
                          </a:solidFill>
                          <a:effectLst/>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DDD9C4"/>
                    </a:solidFill>
                  </a:tcPr>
                </a:tc>
                <a:tc>
                  <a:txBody>
                    <a:bodyPr/>
                    <a:lstStyle/>
                    <a:p>
                      <a:pPr algn="ctr" fontAlgn="b"/>
                      <a:r>
                        <a:rPr lang="en-US" sz="2400" b="1" i="0" u="none" strike="noStrike" dirty="0">
                          <a:solidFill>
                            <a:srgbClr val="000000"/>
                          </a:solidFill>
                          <a:effectLst/>
                          <a:latin typeface="Calibri"/>
                        </a:rPr>
                        <a:t>(1,056)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60000"/>
                        <a:lumOff val="40000"/>
                      </a:schemeClr>
                    </a:solidFill>
                  </a:tcPr>
                </a:tc>
                <a:tc>
                  <a:txBody>
                    <a:bodyPr/>
                    <a:lstStyle/>
                    <a:p>
                      <a:pPr algn="ctr" fontAlgn="b"/>
                      <a:r>
                        <a:rPr lang="en-US" sz="2400" b="1" i="0" u="none" strike="noStrike">
                          <a:solidFill>
                            <a:srgbClr val="000000"/>
                          </a:solidFill>
                          <a:effectLst/>
                          <a:latin typeface="Calibri"/>
                        </a:rPr>
                        <a:t>(1,890)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32536">
                <a:tc>
                  <a:txBody>
                    <a:bodyPr/>
                    <a:lstStyle/>
                    <a:p>
                      <a:pPr algn="l" fontAlgn="b"/>
                      <a:endParaRPr lang="en-US" sz="2400" b="1"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US" sz="24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US" sz="24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ctr" fontAlgn="b"/>
                      <a:endParaRPr lang="en-US" sz="2400" b="1" i="0" u="none" strike="noStrike">
                        <a:solidFill>
                          <a:srgbClr val="000000"/>
                        </a:solidFill>
                        <a:effectLst/>
                        <a:latin typeface="Calibri"/>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en-US" sz="2400" b="1" i="0" u="none" strike="noStrike">
                        <a:solidFill>
                          <a:srgbClr val="000000"/>
                        </a:solidFill>
                        <a:effectLst/>
                        <a:latin typeface="Calibri"/>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en-US" sz="2400" b="1" i="0" u="none" strike="noStrike">
                        <a:solidFill>
                          <a:srgbClr val="000000"/>
                        </a:solidFill>
                        <a:effectLst/>
                        <a:latin typeface="Calibri"/>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US" sz="2400" b="1" i="0" u="none" strike="noStrike">
                          <a:solidFill>
                            <a:srgbClr val="000000"/>
                          </a:solidFill>
                          <a:effectLst/>
                          <a:latin typeface="Calibri"/>
                        </a:rPr>
                        <a:t> </a:t>
                      </a:r>
                    </a:p>
                  </a:txBody>
                  <a:tcPr marL="0" marR="0" marT="0" marB="0" anchor="b">
                    <a:lnL>
                      <a:noFill/>
                    </a:lnL>
                    <a:lnR>
                      <a:noFill/>
                    </a:lnR>
                    <a:lnT>
                      <a:noFill/>
                    </a:lnT>
                    <a:lnB>
                      <a:noFill/>
                    </a:lnB>
                    <a:solidFill>
                      <a:srgbClr val="DDD9C4"/>
                    </a:solidFill>
                  </a:tcPr>
                </a:tc>
                <a:tc>
                  <a:txBody>
                    <a:bodyPr/>
                    <a:lstStyle/>
                    <a:p>
                      <a:pPr algn="ctr" fontAlgn="b"/>
                      <a:endParaRPr lang="en-US" sz="2400" b="1" i="0" u="none" strike="noStrike">
                        <a:solidFill>
                          <a:srgbClr val="000000"/>
                        </a:solidFill>
                        <a:effectLst/>
                        <a:latin typeface="Calibri"/>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en-US" sz="2400" b="1" i="0" u="none" strike="noStrike">
                        <a:solidFill>
                          <a:srgbClr val="000000"/>
                        </a:solidFill>
                        <a:effectLst/>
                        <a:latin typeface="Calibri"/>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r>
              <a:tr h="232536">
                <a:tc gridSpan="3">
                  <a:txBody>
                    <a:bodyPr/>
                    <a:lstStyle/>
                    <a:p>
                      <a:pPr algn="l" fontAlgn="b"/>
                      <a:r>
                        <a:rPr lang="en-US" sz="2400" b="0" i="0" u="sng" strike="noStrike">
                          <a:solidFill>
                            <a:srgbClr val="000000"/>
                          </a:solidFill>
                          <a:effectLst/>
                          <a:latin typeface="Calibri"/>
                        </a:rPr>
                        <a:t>Financial Impact to Country, in Millions USD</a:t>
                      </a:r>
                    </a:p>
                  </a:txBody>
                  <a:tcPr marL="0" marR="0" marT="0" marB="0" anchor="b">
                    <a:lnL>
                      <a:noFill/>
                    </a:lnL>
                    <a:lnR>
                      <a:noFill/>
                    </a:lnR>
                    <a:lnT>
                      <a:noFill/>
                    </a:lnT>
                    <a:lnB>
                      <a:noFill/>
                    </a:lnB>
                  </a:tcPr>
                </a:tc>
                <a:tc hMerge="1">
                  <a:txBody>
                    <a:bodyPr/>
                    <a:lstStyle/>
                    <a:p>
                      <a:endParaRPr lang="en-US"/>
                    </a:p>
                  </a:txBody>
                  <a:tcPr/>
                </a:tc>
                <a:tc hMerge="1">
                  <a:txBody>
                    <a:bodyPr/>
                    <a:lstStyle/>
                    <a:p>
                      <a:endParaRPr lang="en-US"/>
                    </a:p>
                  </a:txBody>
                  <a:tcPr/>
                </a:tc>
                <a:tc>
                  <a:txBody>
                    <a:bodyPr/>
                    <a:lstStyle/>
                    <a:p>
                      <a:pPr algn="ctr" fontAlgn="b"/>
                      <a:endParaRPr lang="en-US" sz="2400" b="0" i="0" u="none" strike="noStrike">
                        <a:solidFill>
                          <a:srgbClr val="000000"/>
                        </a:solidFill>
                        <a:effectLst/>
                        <a:latin typeface="Calibri"/>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en-US" sz="2400" b="0" i="0" u="none" strike="noStrike">
                        <a:solidFill>
                          <a:srgbClr val="000000"/>
                        </a:solidFill>
                        <a:effectLst/>
                        <a:latin typeface="Calibri"/>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en-US" sz="2400" b="0" i="0" u="none" strike="noStrike">
                        <a:solidFill>
                          <a:srgbClr val="000000"/>
                        </a:solidFill>
                        <a:effectLst/>
                        <a:latin typeface="Calibri"/>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2400" b="0" i="0" u="none" strike="noStrike">
                          <a:solidFill>
                            <a:srgbClr val="000000"/>
                          </a:solidFill>
                          <a:effectLst/>
                          <a:latin typeface="Calibri"/>
                        </a:rPr>
                        <a:t> </a:t>
                      </a:r>
                    </a:p>
                  </a:txBody>
                  <a:tcPr marL="0" marR="0" marT="0" marB="0" anchor="b">
                    <a:lnL>
                      <a:noFill/>
                    </a:lnL>
                    <a:lnR>
                      <a:noFill/>
                    </a:lnR>
                    <a:lnT>
                      <a:noFill/>
                    </a:lnT>
                    <a:lnB>
                      <a:noFill/>
                    </a:lnB>
                    <a:solidFill>
                      <a:srgbClr val="DDD9C4"/>
                    </a:solidFill>
                  </a:tcPr>
                </a:tc>
                <a:tc>
                  <a:txBody>
                    <a:bodyPr/>
                    <a:lstStyle/>
                    <a:p>
                      <a:pPr algn="ctr" fontAlgn="b"/>
                      <a:endParaRPr lang="en-US" sz="2400" b="0" i="0" u="none" strike="noStrike">
                        <a:solidFill>
                          <a:srgbClr val="000000"/>
                        </a:solidFill>
                        <a:effectLst/>
                        <a:latin typeface="Calibri"/>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en-US" sz="2400" b="0" i="0" u="none" strike="noStrike">
                        <a:solidFill>
                          <a:srgbClr val="000000"/>
                        </a:solidFill>
                        <a:effectLst/>
                        <a:latin typeface="Calibri"/>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r>
              <a:tr h="232536">
                <a:tc gridSpan="3">
                  <a:txBody>
                    <a:bodyPr/>
                    <a:lstStyle/>
                    <a:p>
                      <a:pPr algn="l" fontAlgn="b"/>
                      <a:r>
                        <a:rPr lang="en-US" sz="2400" b="1" i="0" u="none" strike="noStrike">
                          <a:solidFill>
                            <a:srgbClr val="000000"/>
                          </a:solidFill>
                          <a:effectLst/>
                          <a:latin typeface="Calibri"/>
                        </a:rPr>
                        <a:t>Indirect costs - productivity loss (Mortality)</a:t>
                      </a: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c hMerge="1">
                  <a:txBody>
                    <a:bodyPr/>
                    <a:lstStyle/>
                    <a:p>
                      <a:endParaRPr lang="en-US"/>
                    </a:p>
                  </a:txBody>
                  <a:tcPr/>
                </a:tc>
                <a:tc hMerge="1">
                  <a:txBody>
                    <a:bodyPr/>
                    <a:lstStyle/>
                    <a:p>
                      <a:endParaRPr lang="en-US"/>
                    </a:p>
                  </a:txBody>
                  <a:tcPr/>
                </a:tc>
                <a:tc>
                  <a:txBody>
                    <a:bodyPr/>
                    <a:lstStyle/>
                    <a:p>
                      <a:pPr algn="ctr" fontAlgn="b"/>
                      <a:r>
                        <a:rPr lang="en-US" sz="2400" b="1" i="0" u="none" strike="noStrike">
                          <a:solidFill>
                            <a:srgbClr val="000000"/>
                          </a:solidFill>
                          <a:effectLst/>
                          <a:latin typeface="Calibri"/>
                        </a:rPr>
                        <a:t>$253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400" b="1" i="0" u="none" strike="noStrike">
                          <a:solidFill>
                            <a:srgbClr val="000000"/>
                          </a:solidFill>
                          <a:effectLst/>
                          <a:latin typeface="Calibri"/>
                        </a:rPr>
                        <a:t>$214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400" b="1" i="0" u="none" strike="noStrike">
                          <a:solidFill>
                            <a:srgbClr val="000000"/>
                          </a:solidFill>
                          <a:effectLst/>
                          <a:latin typeface="Calibri"/>
                        </a:rPr>
                        <a:t>$184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400" b="1" i="0" u="none" strike="noStrike">
                          <a:solidFill>
                            <a:srgbClr val="000000"/>
                          </a:solidFill>
                          <a:effectLst/>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DDD9C4"/>
                    </a:solidFill>
                  </a:tcPr>
                </a:tc>
                <a:tc>
                  <a:txBody>
                    <a:bodyPr/>
                    <a:lstStyle/>
                    <a:p>
                      <a:pPr algn="ctr" fontAlgn="b"/>
                      <a:r>
                        <a:rPr lang="en-US" sz="2400" b="1" i="0" u="none" strike="noStrike">
                          <a:solidFill>
                            <a:srgbClr val="000000"/>
                          </a:solidFill>
                          <a:effectLst/>
                          <a:latin typeface="Calibri"/>
                        </a:rPr>
                        <a:t>-$38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400" b="1" i="0" u="none" strike="noStrike">
                          <a:solidFill>
                            <a:srgbClr val="000000"/>
                          </a:solidFill>
                          <a:effectLst/>
                          <a:latin typeface="Calibri"/>
                        </a:rPr>
                        <a:t>-$69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32536">
                <a:tc gridSpan="3">
                  <a:txBody>
                    <a:bodyPr/>
                    <a:lstStyle/>
                    <a:p>
                      <a:pPr algn="l" fontAlgn="b"/>
                      <a:r>
                        <a:rPr lang="en-US" sz="2400" b="1" i="0" u="none" strike="noStrike">
                          <a:solidFill>
                            <a:srgbClr val="000000"/>
                          </a:solidFill>
                          <a:effectLst/>
                          <a:latin typeface="Calibri"/>
                        </a:rPr>
                        <a:t>Indirect costs - productivity loss (Disability)</a:t>
                      </a: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c hMerge="1">
                  <a:txBody>
                    <a:bodyPr/>
                    <a:lstStyle/>
                    <a:p>
                      <a:endParaRPr lang="en-US"/>
                    </a:p>
                  </a:txBody>
                  <a:tcPr/>
                </a:tc>
                <a:tc hMerge="1">
                  <a:txBody>
                    <a:bodyPr/>
                    <a:lstStyle/>
                    <a:p>
                      <a:endParaRPr lang="en-US"/>
                    </a:p>
                  </a:txBody>
                  <a:tcPr/>
                </a:tc>
                <a:tc>
                  <a:txBody>
                    <a:bodyPr/>
                    <a:lstStyle/>
                    <a:p>
                      <a:pPr algn="ctr" fontAlgn="b"/>
                      <a:r>
                        <a:rPr lang="en-US" sz="2400" b="1" i="0" u="none" strike="noStrike">
                          <a:solidFill>
                            <a:srgbClr val="000000"/>
                          </a:solidFill>
                          <a:effectLst/>
                          <a:latin typeface="Calibri"/>
                        </a:rPr>
                        <a:t>$250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400" b="1" i="0" u="none" strike="noStrike">
                          <a:solidFill>
                            <a:srgbClr val="000000"/>
                          </a:solidFill>
                          <a:effectLst/>
                          <a:latin typeface="Calibri"/>
                        </a:rPr>
                        <a:t>$246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400" b="1" i="0" u="none" strike="noStrike">
                          <a:solidFill>
                            <a:srgbClr val="000000"/>
                          </a:solidFill>
                          <a:effectLst/>
                          <a:latin typeface="Calibri"/>
                        </a:rPr>
                        <a:t>$242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400" b="1" i="0" u="none" strike="noStrike">
                          <a:solidFill>
                            <a:srgbClr val="000000"/>
                          </a:solidFill>
                          <a:effectLst/>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DDD9C4"/>
                    </a:solidFill>
                  </a:tcPr>
                </a:tc>
                <a:tc>
                  <a:txBody>
                    <a:bodyPr/>
                    <a:lstStyle/>
                    <a:p>
                      <a:pPr algn="ctr" fontAlgn="b"/>
                      <a:r>
                        <a:rPr lang="en-US" sz="2400" b="1" i="0" u="none" strike="noStrike" dirty="0">
                          <a:solidFill>
                            <a:srgbClr val="000000"/>
                          </a:solidFill>
                          <a:effectLst/>
                          <a:latin typeface="Calibri"/>
                        </a:rPr>
                        <a:t>-$5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400" b="1" i="0" u="none" strike="noStrike">
                          <a:solidFill>
                            <a:srgbClr val="000000"/>
                          </a:solidFill>
                          <a:effectLst/>
                          <a:latin typeface="Calibri"/>
                        </a:rPr>
                        <a:t>-$9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32536">
                <a:tc gridSpan="2">
                  <a:txBody>
                    <a:bodyPr/>
                    <a:lstStyle/>
                    <a:p>
                      <a:pPr algn="l" fontAlgn="b"/>
                      <a:r>
                        <a:rPr lang="en-US" sz="2400" b="1" i="0" u="none" strike="noStrike">
                          <a:solidFill>
                            <a:srgbClr val="000000"/>
                          </a:solidFill>
                          <a:effectLst/>
                          <a:latin typeface="Calibri"/>
                        </a:rPr>
                        <a:t>Direct HC Costs </a:t>
                      </a:r>
                    </a:p>
                  </a:txBody>
                  <a:tcPr marL="0" marR="0" marT="0" marB="0" anchor="b">
                    <a:lnL>
                      <a:noFill/>
                    </a:lnL>
                    <a:lnR>
                      <a:noFill/>
                    </a:lnR>
                    <a:lnT>
                      <a:noFill/>
                    </a:lnT>
                    <a:lnB>
                      <a:noFill/>
                    </a:lnB>
                  </a:tcPr>
                </a:tc>
                <a:tc hMerge="1">
                  <a:txBody>
                    <a:bodyPr/>
                    <a:lstStyle/>
                    <a:p>
                      <a:endParaRPr lang="en-US"/>
                    </a:p>
                  </a:txBody>
                  <a:tcPr/>
                </a:tc>
                <a:tc>
                  <a:txBody>
                    <a:bodyPr/>
                    <a:lstStyle/>
                    <a:p>
                      <a:pPr algn="l" fontAlgn="b"/>
                      <a:endParaRPr lang="en-US" sz="2400" b="0" i="0" u="none" strike="noStrike">
                        <a:solidFill>
                          <a:srgbClr val="000000"/>
                        </a:solidFill>
                        <a:effectLst/>
                        <a:latin typeface="Calibri"/>
                      </a:endParaRP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2400" b="1" i="0" u="none" strike="noStrike">
                          <a:solidFill>
                            <a:srgbClr val="000000"/>
                          </a:solidFill>
                          <a:effectLst/>
                          <a:latin typeface="Calibri"/>
                        </a:rPr>
                        <a:t>$47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400" b="1" i="0" u="none" strike="noStrike">
                          <a:solidFill>
                            <a:srgbClr val="000000"/>
                          </a:solidFill>
                          <a:effectLst/>
                          <a:latin typeface="Calibri"/>
                        </a:rPr>
                        <a:t>$77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400" b="1" i="0" u="none" strike="noStrike">
                          <a:solidFill>
                            <a:srgbClr val="000000"/>
                          </a:solidFill>
                          <a:effectLst/>
                          <a:latin typeface="Calibri"/>
                        </a:rPr>
                        <a:t>$99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400" b="1" i="0" u="none" strike="noStrike">
                          <a:solidFill>
                            <a:srgbClr val="000000"/>
                          </a:solidFill>
                          <a:effectLst/>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DDD9C4"/>
                    </a:solidFill>
                  </a:tcPr>
                </a:tc>
                <a:tc>
                  <a:txBody>
                    <a:bodyPr/>
                    <a:lstStyle/>
                    <a:p>
                      <a:pPr algn="ctr" fontAlgn="b"/>
                      <a:r>
                        <a:rPr lang="en-US" sz="2400" b="1" i="0" u="none" strike="noStrike">
                          <a:solidFill>
                            <a:srgbClr val="000000"/>
                          </a:solidFill>
                          <a:effectLst/>
                          <a:latin typeface="Calibri"/>
                        </a:rPr>
                        <a:t>$30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400" b="1" i="0" u="none" strike="noStrike">
                          <a:solidFill>
                            <a:srgbClr val="000000"/>
                          </a:solidFill>
                          <a:effectLst/>
                          <a:latin typeface="Calibri"/>
                        </a:rPr>
                        <a:t>$52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32536">
                <a:tc gridSpan="3">
                  <a:txBody>
                    <a:bodyPr/>
                    <a:lstStyle/>
                    <a:p>
                      <a:pPr algn="l" fontAlgn="b"/>
                      <a:r>
                        <a:rPr lang="en-US" sz="2400" b="0" i="0" u="none" strike="noStrike">
                          <a:solidFill>
                            <a:srgbClr val="000000"/>
                          </a:solidFill>
                          <a:effectLst/>
                          <a:latin typeface="Calibri"/>
                        </a:rPr>
                        <a:t>   Other (diagnostics and OP)</a:t>
                      </a: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c hMerge="1">
                  <a:txBody>
                    <a:bodyPr/>
                    <a:lstStyle/>
                    <a:p>
                      <a:endParaRPr lang="en-US"/>
                    </a:p>
                  </a:txBody>
                  <a:tcPr/>
                </a:tc>
                <a:tc hMerge="1">
                  <a:txBody>
                    <a:bodyPr/>
                    <a:lstStyle/>
                    <a:p>
                      <a:endParaRPr lang="en-US"/>
                    </a:p>
                  </a:txBody>
                  <a:tcPr/>
                </a:tc>
                <a:tc>
                  <a:txBody>
                    <a:bodyPr/>
                    <a:lstStyle/>
                    <a:p>
                      <a:pPr algn="ctr" fontAlgn="b"/>
                      <a:r>
                        <a:rPr lang="en-US" sz="2400" b="0" i="0" u="none" strike="noStrike">
                          <a:solidFill>
                            <a:srgbClr val="000000"/>
                          </a:solidFill>
                          <a:effectLst/>
                          <a:latin typeface="Calibri"/>
                        </a:rPr>
                        <a:t>$7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400" b="0" i="0" u="none" strike="noStrike">
                          <a:solidFill>
                            <a:srgbClr val="000000"/>
                          </a:solidFill>
                          <a:effectLst/>
                          <a:latin typeface="Calibri"/>
                        </a:rPr>
                        <a:t>$10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400" b="0" i="0" u="none" strike="noStrike">
                          <a:solidFill>
                            <a:srgbClr val="000000"/>
                          </a:solidFill>
                          <a:effectLst/>
                          <a:latin typeface="Calibri"/>
                        </a:rPr>
                        <a:t>$12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400" b="0" i="0" u="none" strike="noStrike">
                          <a:solidFill>
                            <a:srgbClr val="000000"/>
                          </a:solidFill>
                          <a:effectLst/>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DDD9C4"/>
                    </a:solidFill>
                  </a:tcPr>
                </a:tc>
                <a:tc>
                  <a:txBody>
                    <a:bodyPr/>
                    <a:lstStyle/>
                    <a:p>
                      <a:pPr algn="ctr" fontAlgn="b"/>
                      <a:r>
                        <a:rPr lang="en-US" sz="2400" b="0" i="0" u="none" strike="noStrike">
                          <a:solidFill>
                            <a:srgbClr val="000000"/>
                          </a:solidFill>
                          <a:effectLst/>
                          <a:latin typeface="Calibri"/>
                        </a:rPr>
                        <a:t>$3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400" b="0" i="0" u="none" strike="noStrike">
                          <a:solidFill>
                            <a:srgbClr val="000000"/>
                          </a:solidFill>
                          <a:effectLst/>
                          <a:latin typeface="Calibri"/>
                        </a:rPr>
                        <a:t>$6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32536">
                <a:tc gridSpan="2">
                  <a:txBody>
                    <a:bodyPr/>
                    <a:lstStyle/>
                    <a:p>
                      <a:pPr algn="l" fontAlgn="b"/>
                      <a:r>
                        <a:rPr lang="en-US" sz="2400" b="0" i="0" u="none" strike="noStrike">
                          <a:solidFill>
                            <a:srgbClr val="000000"/>
                          </a:solidFill>
                          <a:effectLst/>
                          <a:latin typeface="Calibri"/>
                        </a:rPr>
                        <a:t>   Pharma cost</a:t>
                      </a:r>
                    </a:p>
                  </a:txBody>
                  <a:tcPr marL="0" marR="0" marT="0" marB="0" anchor="b">
                    <a:lnL>
                      <a:noFill/>
                    </a:lnL>
                    <a:lnR>
                      <a:noFill/>
                    </a:lnR>
                    <a:lnT>
                      <a:noFill/>
                    </a:lnT>
                    <a:lnB>
                      <a:noFill/>
                    </a:lnB>
                  </a:tcPr>
                </a:tc>
                <a:tc hMerge="1">
                  <a:txBody>
                    <a:bodyPr/>
                    <a:lstStyle/>
                    <a:p>
                      <a:endParaRPr lang="en-US"/>
                    </a:p>
                  </a:txBody>
                  <a:tcPr/>
                </a:tc>
                <a:tc>
                  <a:txBody>
                    <a:bodyPr/>
                    <a:lstStyle/>
                    <a:p>
                      <a:pPr algn="l" fontAlgn="b"/>
                      <a:endParaRPr lang="en-US" sz="2400" b="0" i="0" u="none" strike="noStrike">
                        <a:solidFill>
                          <a:srgbClr val="000000"/>
                        </a:solidFill>
                        <a:effectLst/>
                        <a:latin typeface="Calibri"/>
                      </a:endParaRP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2400" b="0" i="0" u="none" strike="noStrike">
                          <a:solidFill>
                            <a:srgbClr val="000000"/>
                          </a:solidFill>
                          <a:effectLst/>
                          <a:latin typeface="Calibri"/>
                        </a:rPr>
                        <a:t>$12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400" b="0" i="0" u="none" strike="noStrike">
                          <a:solidFill>
                            <a:srgbClr val="000000"/>
                          </a:solidFill>
                          <a:effectLst/>
                          <a:latin typeface="Calibri"/>
                        </a:rPr>
                        <a:t>$9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400" b="0" i="0" u="none" strike="noStrike">
                          <a:solidFill>
                            <a:srgbClr val="000000"/>
                          </a:solidFill>
                          <a:effectLst/>
                          <a:latin typeface="Calibri"/>
                        </a:rPr>
                        <a:t>$5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400" b="0" i="0" u="none" strike="noStrike">
                          <a:solidFill>
                            <a:srgbClr val="000000"/>
                          </a:solidFill>
                          <a:effectLst/>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DDD9C4"/>
                    </a:solidFill>
                  </a:tcPr>
                </a:tc>
                <a:tc>
                  <a:txBody>
                    <a:bodyPr/>
                    <a:lstStyle/>
                    <a:p>
                      <a:pPr algn="ctr" fontAlgn="b"/>
                      <a:r>
                        <a:rPr lang="en-US" sz="2400" b="0" i="0" u="none" strike="noStrike">
                          <a:solidFill>
                            <a:srgbClr val="000000"/>
                          </a:solidFill>
                          <a:effectLst/>
                          <a:latin typeface="Calibri"/>
                        </a:rPr>
                        <a:t>-$4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400" b="0" i="0" u="none" strike="noStrike">
                          <a:solidFill>
                            <a:srgbClr val="000000"/>
                          </a:solidFill>
                          <a:effectLst/>
                          <a:latin typeface="Calibri"/>
                        </a:rPr>
                        <a:t>-$7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32536">
                <a:tc gridSpan="2">
                  <a:txBody>
                    <a:bodyPr/>
                    <a:lstStyle/>
                    <a:p>
                      <a:pPr algn="l" fontAlgn="b"/>
                      <a:r>
                        <a:rPr lang="en-US" sz="2400" b="0" i="0" u="none" strike="noStrike">
                          <a:solidFill>
                            <a:srgbClr val="000000"/>
                          </a:solidFill>
                          <a:effectLst/>
                          <a:latin typeface="Calibri"/>
                        </a:rPr>
                        <a:t>   Intervention cost</a:t>
                      </a:r>
                    </a:p>
                  </a:txBody>
                  <a:tcPr marL="0" marR="0" marT="0" marB="0" anchor="b">
                    <a:lnL>
                      <a:noFill/>
                    </a:lnL>
                    <a:lnR>
                      <a:noFill/>
                    </a:lnR>
                    <a:lnT>
                      <a:noFill/>
                    </a:lnT>
                    <a:lnB>
                      <a:noFill/>
                    </a:lnB>
                  </a:tcPr>
                </a:tc>
                <a:tc hMerge="1">
                  <a:txBody>
                    <a:bodyPr/>
                    <a:lstStyle/>
                    <a:p>
                      <a:endParaRPr lang="en-US"/>
                    </a:p>
                  </a:txBody>
                  <a:tcPr/>
                </a:tc>
                <a:tc>
                  <a:txBody>
                    <a:bodyPr/>
                    <a:lstStyle/>
                    <a:p>
                      <a:pPr algn="l" fontAlgn="b"/>
                      <a:endParaRPr lang="en-US" sz="2400" b="0" i="0" u="none" strike="noStrike">
                        <a:solidFill>
                          <a:srgbClr val="000000"/>
                        </a:solidFill>
                        <a:effectLst/>
                        <a:latin typeface="Calibri"/>
                      </a:endParaRP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2400" b="0" i="0" u="none" strike="noStrike">
                          <a:solidFill>
                            <a:srgbClr val="000000"/>
                          </a:solidFill>
                          <a:effectLst/>
                          <a:latin typeface="Calibri"/>
                        </a:rPr>
                        <a:t>$9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400" b="0" i="0" u="none" strike="noStrike">
                          <a:solidFill>
                            <a:srgbClr val="000000"/>
                          </a:solidFill>
                          <a:effectLst/>
                          <a:latin typeface="Calibri"/>
                        </a:rPr>
                        <a:t>$33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400" b="0" i="0" u="none" strike="noStrike">
                          <a:solidFill>
                            <a:srgbClr val="000000"/>
                          </a:solidFill>
                          <a:effectLst/>
                          <a:latin typeface="Calibri"/>
                        </a:rPr>
                        <a:t>$52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400" b="0" i="0" u="none" strike="noStrike">
                          <a:solidFill>
                            <a:srgbClr val="000000"/>
                          </a:solidFill>
                          <a:effectLst/>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DDD9C4"/>
                    </a:solidFill>
                  </a:tcPr>
                </a:tc>
                <a:tc>
                  <a:txBody>
                    <a:bodyPr/>
                    <a:lstStyle/>
                    <a:p>
                      <a:pPr algn="ctr" fontAlgn="b"/>
                      <a:r>
                        <a:rPr lang="en-US" sz="2400" b="0" i="0" u="none" strike="noStrike">
                          <a:solidFill>
                            <a:srgbClr val="000000"/>
                          </a:solidFill>
                          <a:effectLst/>
                          <a:latin typeface="Calibri"/>
                        </a:rPr>
                        <a:t>$24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400" b="0" i="0" u="none" strike="noStrike">
                          <a:solidFill>
                            <a:srgbClr val="000000"/>
                          </a:solidFill>
                          <a:effectLst/>
                          <a:latin typeface="Calibri"/>
                        </a:rPr>
                        <a:t>$42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32536">
                <a:tc gridSpan="3">
                  <a:txBody>
                    <a:bodyPr/>
                    <a:lstStyle/>
                    <a:p>
                      <a:pPr algn="l" fontAlgn="b"/>
                      <a:r>
                        <a:rPr lang="en-US" sz="2400" b="0" i="0" u="none" strike="noStrike">
                          <a:solidFill>
                            <a:srgbClr val="000000"/>
                          </a:solidFill>
                          <a:effectLst/>
                          <a:latin typeface="Calibri"/>
                        </a:rPr>
                        <a:t>   Hospitalization costs</a:t>
                      </a: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c hMerge="1">
                  <a:txBody>
                    <a:bodyPr/>
                    <a:lstStyle/>
                    <a:p>
                      <a:endParaRPr lang="en-US"/>
                    </a:p>
                  </a:txBody>
                  <a:tcPr/>
                </a:tc>
                <a:tc hMerge="1">
                  <a:txBody>
                    <a:bodyPr/>
                    <a:lstStyle/>
                    <a:p>
                      <a:endParaRPr lang="en-US"/>
                    </a:p>
                  </a:txBody>
                  <a:tcPr/>
                </a:tc>
                <a:tc>
                  <a:txBody>
                    <a:bodyPr/>
                    <a:lstStyle/>
                    <a:p>
                      <a:pPr algn="ctr" fontAlgn="b"/>
                      <a:r>
                        <a:rPr lang="en-US" sz="2400" b="0" i="0" u="none" strike="noStrike">
                          <a:solidFill>
                            <a:srgbClr val="000000"/>
                          </a:solidFill>
                          <a:effectLst/>
                          <a:latin typeface="Calibri"/>
                        </a:rPr>
                        <a:t>$19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400" b="0" i="0" u="none" strike="noStrike">
                          <a:solidFill>
                            <a:srgbClr val="000000"/>
                          </a:solidFill>
                          <a:effectLst/>
                          <a:latin typeface="Calibri"/>
                        </a:rPr>
                        <a:t>$25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400" b="0" i="0" u="none" strike="noStrike">
                          <a:solidFill>
                            <a:srgbClr val="000000"/>
                          </a:solidFill>
                          <a:effectLst/>
                          <a:latin typeface="Calibri"/>
                        </a:rPr>
                        <a:t>$31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400" b="0" i="0" u="none" strike="noStrike">
                          <a:solidFill>
                            <a:srgbClr val="000000"/>
                          </a:solidFill>
                          <a:effectLst/>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DDD9C4"/>
                    </a:solidFill>
                  </a:tcPr>
                </a:tc>
                <a:tc>
                  <a:txBody>
                    <a:bodyPr/>
                    <a:lstStyle/>
                    <a:p>
                      <a:pPr algn="ctr" fontAlgn="b"/>
                      <a:r>
                        <a:rPr lang="en-US" sz="2400" b="0" i="0" u="none" strike="noStrike">
                          <a:solidFill>
                            <a:srgbClr val="000000"/>
                          </a:solidFill>
                          <a:effectLst/>
                          <a:latin typeface="Calibri"/>
                        </a:rPr>
                        <a:t>$7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400" b="0" i="0" u="none" strike="noStrike">
                          <a:solidFill>
                            <a:srgbClr val="000000"/>
                          </a:solidFill>
                          <a:effectLst/>
                          <a:latin typeface="Calibri"/>
                        </a:rPr>
                        <a:t>$12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32536">
                <a:tc gridSpan="2">
                  <a:txBody>
                    <a:bodyPr/>
                    <a:lstStyle/>
                    <a:p>
                      <a:pPr algn="l" fontAlgn="b"/>
                      <a:r>
                        <a:rPr lang="en-US" sz="2400" b="1" i="0" u="none" strike="noStrike" dirty="0">
                          <a:solidFill>
                            <a:srgbClr val="000000"/>
                          </a:solidFill>
                          <a:effectLst/>
                          <a:latin typeface="Calibri"/>
                        </a:rPr>
                        <a:t>Total Costs</a:t>
                      </a:r>
                    </a:p>
                  </a:txBody>
                  <a:tcPr marL="0" marR="0" marT="0" marB="0" anchor="b">
                    <a:lnL>
                      <a:noFill/>
                    </a:lnL>
                    <a:lnR>
                      <a:noFill/>
                    </a:lnR>
                    <a:lnT>
                      <a:noFill/>
                    </a:lnT>
                    <a:lnB>
                      <a:noFill/>
                    </a:lnB>
                  </a:tcPr>
                </a:tc>
                <a:tc hMerge="1">
                  <a:txBody>
                    <a:bodyPr/>
                    <a:lstStyle/>
                    <a:p>
                      <a:endParaRPr lang="en-US"/>
                    </a:p>
                  </a:txBody>
                  <a:tcPr/>
                </a:tc>
                <a:tc>
                  <a:txBody>
                    <a:bodyPr/>
                    <a:lstStyle/>
                    <a:p>
                      <a:pPr algn="l" fontAlgn="b"/>
                      <a:endParaRPr lang="en-US" sz="2400" b="0" i="0" u="none" strike="noStrike" dirty="0">
                        <a:solidFill>
                          <a:srgbClr val="000000"/>
                        </a:solidFill>
                        <a:effectLst/>
                        <a:latin typeface="Calibri"/>
                      </a:endParaRP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2400" b="1" i="0" u="none" strike="noStrike">
                          <a:solidFill>
                            <a:srgbClr val="000000"/>
                          </a:solidFill>
                          <a:effectLst/>
                          <a:latin typeface="Calibri"/>
                        </a:rPr>
                        <a:t>$550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400" b="1" i="0" u="none" strike="noStrike" dirty="0">
                          <a:solidFill>
                            <a:srgbClr val="000000"/>
                          </a:solidFill>
                          <a:effectLst/>
                          <a:latin typeface="Calibri"/>
                        </a:rPr>
                        <a:t>$537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400" b="1" i="0" u="none" strike="noStrike">
                          <a:solidFill>
                            <a:srgbClr val="000000"/>
                          </a:solidFill>
                          <a:effectLst/>
                          <a:latin typeface="Calibri"/>
                        </a:rPr>
                        <a:t>$525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400" b="0" i="0" u="none" strike="noStrike">
                          <a:solidFill>
                            <a:srgbClr val="000000"/>
                          </a:solidFill>
                          <a:effectLst/>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DDD9C4"/>
                    </a:solidFill>
                  </a:tcPr>
                </a:tc>
                <a:tc>
                  <a:txBody>
                    <a:bodyPr/>
                    <a:lstStyle/>
                    <a:p>
                      <a:pPr algn="ctr" fontAlgn="b"/>
                      <a:r>
                        <a:rPr lang="en-US" sz="2400" b="1" i="0" u="none" strike="noStrike" dirty="0">
                          <a:solidFill>
                            <a:srgbClr val="000000"/>
                          </a:solidFill>
                          <a:effectLst/>
                          <a:latin typeface="Calibri"/>
                        </a:rPr>
                        <a:t>-$13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60000"/>
                        <a:lumOff val="40000"/>
                      </a:schemeClr>
                    </a:solidFill>
                  </a:tcPr>
                </a:tc>
                <a:tc>
                  <a:txBody>
                    <a:bodyPr/>
                    <a:lstStyle/>
                    <a:p>
                      <a:pPr algn="ctr" fontAlgn="b"/>
                      <a:r>
                        <a:rPr lang="en-US" sz="2400" b="1" i="0" u="none" strike="noStrike" dirty="0">
                          <a:solidFill>
                            <a:srgbClr val="000000"/>
                          </a:solidFill>
                          <a:effectLst/>
                          <a:latin typeface="Calibri"/>
                        </a:rPr>
                        <a:t>-$25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
        <p:nvSpPr>
          <p:cNvPr id="5" name="Text Placeholder 4"/>
          <p:cNvSpPr>
            <a:spLocks noGrp="1"/>
          </p:cNvSpPr>
          <p:nvPr>
            <p:ph type="body" sz="quarter" idx="13"/>
          </p:nvPr>
        </p:nvSpPr>
        <p:spPr>
          <a:xfrm>
            <a:off x="939369" y="5232351"/>
            <a:ext cx="17373600" cy="859098"/>
          </a:xfrm>
        </p:spPr>
        <p:txBody>
          <a:bodyPr>
            <a:normAutofit fontScale="92500" lnSpcReduction="10000"/>
          </a:bodyPr>
          <a:lstStyle/>
          <a:p>
            <a:r>
              <a:rPr lang="en-US" dirty="0" smtClean="0"/>
              <a:t>RESULTS</a:t>
            </a:r>
            <a:endParaRPr lang="en-US" dirty="0"/>
          </a:p>
        </p:txBody>
      </p:sp>
      <p:sp>
        <p:nvSpPr>
          <p:cNvPr id="13" name="Text Placeholder 12"/>
          <p:cNvSpPr>
            <a:spLocks noGrp="1"/>
          </p:cNvSpPr>
          <p:nvPr>
            <p:ph type="body" sz="quarter" idx="15"/>
          </p:nvPr>
        </p:nvSpPr>
        <p:spPr>
          <a:xfrm>
            <a:off x="19204725" y="5252624"/>
            <a:ext cx="17373600" cy="859098"/>
          </a:xfrm>
        </p:spPr>
        <p:txBody>
          <a:bodyPr>
            <a:normAutofit fontScale="92500" lnSpcReduction="10000"/>
          </a:bodyPr>
          <a:lstStyle/>
          <a:p>
            <a:r>
              <a:rPr lang="en-US" dirty="0" smtClean="0"/>
              <a:t>CONCLUSIONS</a:t>
            </a:r>
            <a:endParaRPr lang="en-US" dirty="0"/>
          </a:p>
        </p:txBody>
      </p:sp>
      <p:sp>
        <p:nvSpPr>
          <p:cNvPr id="12" name="Text Placeholder 12"/>
          <p:cNvSpPr>
            <a:spLocks noGrp="1"/>
          </p:cNvSpPr>
          <p:nvPr>
            <p:ph type="body" sz="quarter" idx="17"/>
          </p:nvPr>
        </p:nvSpPr>
        <p:spPr>
          <a:xfrm>
            <a:off x="920693" y="16671862"/>
            <a:ext cx="35657632" cy="859098"/>
          </a:xfrm>
        </p:spPr>
        <p:txBody>
          <a:bodyPr>
            <a:normAutofit fontScale="92500" lnSpcReduction="10000"/>
          </a:bodyPr>
          <a:lstStyle/>
          <a:p>
            <a:r>
              <a:rPr lang="en-US" dirty="0" smtClean="0"/>
              <a:t>REFERENCES</a:t>
            </a:r>
            <a:endParaRPr lang="en-US" dirty="0"/>
          </a:p>
        </p:txBody>
      </p:sp>
      <p:sp>
        <p:nvSpPr>
          <p:cNvPr id="17" name="Content Placeholder 13"/>
          <p:cNvSpPr>
            <a:spLocks noGrp="1"/>
          </p:cNvSpPr>
          <p:nvPr>
            <p:ph sz="quarter" idx="18"/>
          </p:nvPr>
        </p:nvSpPr>
        <p:spPr>
          <a:xfrm>
            <a:off x="920692" y="17531156"/>
            <a:ext cx="35656895" cy="3500043"/>
          </a:xfrm>
        </p:spPr>
        <p:txBody>
          <a:bodyPr>
            <a:normAutofit fontScale="77500" lnSpcReduction="20000"/>
          </a:bodyPr>
          <a:lstStyle/>
          <a:p>
            <a:pPr marL="514350" indent="-514350">
              <a:buFont typeface="+mj-lt"/>
              <a:buAutoNum type="arabicPeriod"/>
            </a:pPr>
            <a:r>
              <a:rPr lang="en-US" dirty="0">
                <a:latin typeface="Calibri" panose="020F0502020204030204" pitchFamily="34" charset="0"/>
                <a:cs typeface="Calibri" panose="020F0502020204030204" pitchFamily="34" charset="0"/>
              </a:rPr>
              <a:t>O’Gara P. 2013 ACCF/AHA guideline for management of ST-elevation myocardial infarction. </a:t>
            </a:r>
            <a:r>
              <a:rPr lang="en-US" i="1" dirty="0">
                <a:latin typeface="Calibri" panose="020F0502020204030204" pitchFamily="34" charset="0"/>
                <a:cs typeface="Calibri" panose="020F0502020204030204" pitchFamily="34" charset="0"/>
              </a:rPr>
              <a:t>Journal of the American College of Cardiology</a:t>
            </a:r>
            <a:r>
              <a:rPr lang="en-US" dirty="0">
                <a:latin typeface="Calibri" panose="020F0502020204030204" pitchFamily="34" charset="0"/>
                <a:cs typeface="Calibri" panose="020F0502020204030204" pitchFamily="34" charset="0"/>
              </a:rPr>
              <a:t>, 2013;61(4):e78-140. </a:t>
            </a:r>
          </a:p>
          <a:p>
            <a:pPr marL="514350" indent="-514350">
              <a:buFont typeface="+mj-lt"/>
              <a:buAutoNum type="arabicPeriod"/>
            </a:pPr>
            <a:r>
              <a:rPr lang="en-US" dirty="0" err="1">
                <a:latin typeface="Calibri" panose="020F0502020204030204" pitchFamily="34" charset="0"/>
                <a:cs typeface="Calibri" panose="020F0502020204030204" pitchFamily="34" charset="0"/>
              </a:rPr>
              <a:t>Steg</a:t>
            </a:r>
            <a:r>
              <a:rPr lang="en-US" dirty="0">
                <a:latin typeface="Calibri" panose="020F0502020204030204" pitchFamily="34" charset="0"/>
                <a:cs typeface="Calibri" panose="020F0502020204030204" pitchFamily="34" charset="0"/>
              </a:rPr>
              <a:t> G. ESC guidelines for the management of acute myocardial infarction in patients presenting with ST—segment elevation. </a:t>
            </a:r>
            <a:r>
              <a:rPr lang="en-US" i="1" dirty="0">
                <a:latin typeface="Calibri" panose="020F0502020204030204" pitchFamily="34" charset="0"/>
                <a:cs typeface="Calibri" panose="020F0502020204030204" pitchFamily="34" charset="0"/>
              </a:rPr>
              <a:t>European Heart Journal</a:t>
            </a:r>
            <a:r>
              <a:rPr lang="en-US" dirty="0">
                <a:latin typeface="Calibri" panose="020F0502020204030204" pitchFamily="34" charset="0"/>
                <a:cs typeface="Calibri" panose="020F0502020204030204" pitchFamily="34" charset="0"/>
              </a:rPr>
              <a:t>, 2012;33:2569-619</a:t>
            </a:r>
            <a:r>
              <a:rPr lang="en-US" dirty="0" smtClean="0">
                <a:latin typeface="Calibri" panose="020F0502020204030204" pitchFamily="34" charset="0"/>
                <a:cs typeface="Calibri" panose="020F0502020204030204" pitchFamily="34" charset="0"/>
              </a:rPr>
              <a:t>.</a:t>
            </a:r>
          </a:p>
          <a:p>
            <a:pPr marL="514350" indent="-514350">
              <a:buFont typeface="+mj-lt"/>
              <a:buAutoNum type="arabicPeriod"/>
            </a:pPr>
            <a:r>
              <a:rPr lang="en-US" dirty="0" smtClean="0">
                <a:latin typeface="Calibri" panose="020F0502020204030204" pitchFamily="34" charset="0"/>
                <a:cs typeface="Calibri" panose="020F0502020204030204" pitchFamily="34" charset="0"/>
              </a:rPr>
              <a:t>Swiss Re Centre for Global Dialogue: </a:t>
            </a:r>
            <a:r>
              <a:rPr lang="en-US" dirty="0">
                <a:hlinkClick r:id="rId2"/>
              </a:rPr>
              <a:t>http://</a:t>
            </a:r>
            <a:r>
              <a:rPr lang="en-US" dirty="0" smtClean="0">
                <a:hlinkClick r:id="rId2"/>
              </a:rPr>
              <a:t>cgd.swissre.com/features/Risk_factors_for_cardiovascular_disease_in_Brazil.html</a:t>
            </a:r>
            <a:endParaRPr lang="en-US" dirty="0" smtClean="0"/>
          </a:p>
          <a:p>
            <a:pPr marL="514350" indent="-514350">
              <a:buFont typeface="+mj-lt"/>
              <a:buAutoNum type="arabicPeriod"/>
            </a:pPr>
            <a:r>
              <a:rPr lang="en-US" sz="2900" dirty="0" err="1">
                <a:latin typeface="Calibri" panose="020F0502020204030204" pitchFamily="34" charset="0"/>
                <a:cs typeface="Calibri" panose="020F0502020204030204" pitchFamily="34" charset="0"/>
              </a:rPr>
              <a:t>Polanczyk</a:t>
            </a:r>
            <a:r>
              <a:rPr lang="en-US" sz="2900" dirty="0">
                <a:latin typeface="Calibri" panose="020F0502020204030204" pitchFamily="34" charset="0"/>
                <a:cs typeface="Calibri" panose="020F0502020204030204" pitchFamily="34" charset="0"/>
              </a:rPr>
              <a:t> C. Coronary artery disease in Brazil: contemporary management and future perspectives. Heart, 2009;95:870-6.</a:t>
            </a:r>
          </a:p>
          <a:p>
            <a:pPr marL="514350" indent="-514350">
              <a:buFont typeface="+mj-lt"/>
              <a:buAutoNum type="arabicPeriod"/>
            </a:pPr>
            <a:r>
              <a:rPr lang="en-US" sz="2900" dirty="0">
                <a:latin typeface="Calibri" panose="020F0502020204030204" pitchFamily="34" charset="0"/>
                <a:cs typeface="Calibri" panose="020F0502020204030204" pitchFamily="34" charset="0"/>
              </a:rPr>
              <a:t>SBHCI:  </a:t>
            </a:r>
            <a:r>
              <a:rPr lang="en-US" sz="2900" dirty="0">
                <a:latin typeface="Calibri" panose="020F0502020204030204" pitchFamily="34" charset="0"/>
                <a:cs typeface="Calibri" panose="020F0502020204030204" pitchFamily="34" charset="0"/>
                <a:hlinkClick r:id="rId3"/>
              </a:rPr>
              <a:t>http://sbhci.org.br/</a:t>
            </a:r>
            <a:endParaRPr lang="en-US" sz="2900" dirty="0">
              <a:latin typeface="Calibri" panose="020F0502020204030204" pitchFamily="34" charset="0"/>
              <a:cs typeface="Calibri" panose="020F0502020204030204" pitchFamily="34" charset="0"/>
            </a:endParaRPr>
          </a:p>
          <a:p>
            <a:pPr marL="514350" indent="-514350">
              <a:buFont typeface="+mj-lt"/>
              <a:buAutoNum type="arabicPeriod"/>
            </a:pPr>
            <a:r>
              <a:rPr lang="en-US" sz="2900" dirty="0" err="1">
                <a:latin typeface="Calibri" panose="020F0502020204030204" pitchFamily="34" charset="0"/>
                <a:cs typeface="Calibri" panose="020F0502020204030204" pitchFamily="34" charset="0"/>
              </a:rPr>
              <a:t>Piegas</a:t>
            </a:r>
            <a:r>
              <a:rPr lang="en-US" sz="2900" dirty="0">
                <a:latin typeface="Calibri" panose="020F0502020204030204" pitchFamily="34" charset="0"/>
                <a:cs typeface="Calibri" panose="020F0502020204030204" pitchFamily="34" charset="0"/>
              </a:rPr>
              <a:t>. Acute Coronary Syndrome Behavior: Results of a Brazilian Registry, RBSCA -2008, 2012</a:t>
            </a:r>
          </a:p>
          <a:p>
            <a:pPr marL="514350" indent="-514350">
              <a:buFont typeface="+mj-lt"/>
              <a:buAutoNum type="arabicPeriod"/>
            </a:pPr>
            <a:r>
              <a:rPr lang="en-US" sz="2900" dirty="0" err="1">
                <a:latin typeface="Calibri" panose="020F0502020204030204" pitchFamily="34" charset="0"/>
                <a:cs typeface="Calibri" panose="020F0502020204030204" pitchFamily="34" charset="0"/>
              </a:rPr>
              <a:t>DataSUS</a:t>
            </a:r>
            <a:r>
              <a:rPr lang="en-US" sz="2900" dirty="0">
                <a:latin typeface="Calibri" panose="020F0502020204030204" pitchFamily="34" charset="0"/>
                <a:cs typeface="Calibri" panose="020F0502020204030204" pitchFamily="34" charset="0"/>
              </a:rPr>
              <a:t>, 2013: </a:t>
            </a:r>
            <a:r>
              <a:rPr lang="en-US" sz="2900" dirty="0">
                <a:latin typeface="Calibri" panose="020F0502020204030204" pitchFamily="34" charset="0"/>
                <a:cs typeface="Calibri" panose="020F0502020204030204" pitchFamily="34" charset="0"/>
                <a:hlinkClick r:id="rId4"/>
              </a:rPr>
              <a:t>http://www2.datasus.gov.br/DATASUS/index.php</a:t>
            </a:r>
            <a:endParaRPr lang="en-US" sz="2900" dirty="0">
              <a:latin typeface="Calibri" panose="020F0502020204030204" pitchFamily="34" charset="0"/>
              <a:cs typeface="Calibri" panose="020F0502020204030204" pitchFamily="34" charset="0"/>
            </a:endParaRPr>
          </a:p>
          <a:p>
            <a:pPr marL="514350" indent="-514350">
              <a:buFont typeface="+mj-lt"/>
              <a:buAutoNum type="arabicPeriod"/>
            </a:pPr>
            <a:r>
              <a:rPr lang="en-US" sz="2900" dirty="0" smtClean="0">
                <a:latin typeface="Calibri" panose="020F0502020204030204" pitchFamily="34" charset="0"/>
                <a:cs typeface="Calibri" panose="020F0502020204030204" pitchFamily="34" charset="0"/>
              </a:rPr>
              <a:t>Use of Demonstrably Effective Therapies in the Treatment of Acute Coronary Syndromes: Comparison between Different Brazilian Regions, BRACE, 2012  </a:t>
            </a:r>
          </a:p>
          <a:p>
            <a:pPr marL="514350" indent="-514350">
              <a:buFont typeface="+mj-lt"/>
              <a:buAutoNum type="arabicPeriod"/>
            </a:pPr>
            <a:r>
              <a:rPr lang="en-US" sz="2900" dirty="0" smtClean="0">
                <a:latin typeface="Calibri" panose="020F0502020204030204" pitchFamily="34" charset="0"/>
                <a:cs typeface="Calibri" panose="020F0502020204030204" pitchFamily="34" charset="0"/>
              </a:rPr>
              <a:t>Mehta, et al. A Tale of Two Cities: STEMI Interventions in Developed and Developing Countries and the Potential of Telemedicine to Reduce Disparities in Care, 2014</a:t>
            </a:r>
            <a:endParaRPr lang="en-US" sz="2900" dirty="0">
              <a:latin typeface="Calibri" panose="020F0502020204030204" pitchFamily="34" charset="0"/>
              <a:cs typeface="Calibri" panose="020F0502020204030204" pitchFamily="34" charset="0"/>
            </a:endParaRPr>
          </a:p>
          <a:p>
            <a:pPr marL="514350" indent="-514350">
              <a:buFont typeface="+mj-lt"/>
              <a:buAutoNum type="arabicPeriod"/>
            </a:pPr>
            <a:endParaRPr lang="en-US" sz="2900" dirty="0">
              <a:latin typeface="Calibri" panose="020F0502020204030204" pitchFamily="34" charset="0"/>
              <a:cs typeface="Calibri" panose="020F0502020204030204" pitchFamily="34" charset="0"/>
            </a:endParaRPr>
          </a:p>
          <a:p>
            <a:pPr marL="514350" indent="-514350">
              <a:buFont typeface="+mj-lt"/>
              <a:buAutoNum type="arabicPeriod"/>
            </a:pPr>
            <a:endParaRPr lang="en-US" dirty="0" smtClean="0">
              <a:solidFill>
                <a:srgbClr val="FF0000"/>
              </a:solidFill>
              <a:latin typeface="Calibri" panose="020F0502020204030204" pitchFamily="34" charset="0"/>
              <a:cs typeface="Calibri" panose="020F0502020204030204" pitchFamily="34" charset="0"/>
            </a:endParaRPr>
          </a:p>
        </p:txBody>
      </p:sp>
      <p:sp>
        <p:nvSpPr>
          <p:cNvPr id="22" name="Content Placeholder 5"/>
          <p:cNvSpPr>
            <a:spLocks noGrp="1"/>
          </p:cNvSpPr>
          <p:nvPr>
            <p:ph sz="quarter" idx="14"/>
          </p:nvPr>
        </p:nvSpPr>
        <p:spPr>
          <a:xfrm>
            <a:off x="19021107" y="6078600"/>
            <a:ext cx="17373600" cy="9191880"/>
          </a:xfrm>
        </p:spPr>
        <p:txBody>
          <a:bodyPr>
            <a:noAutofit/>
          </a:bodyPr>
          <a:lstStyle/>
          <a:p>
            <a:r>
              <a:rPr lang="en-GB" dirty="0" smtClean="0">
                <a:solidFill>
                  <a:schemeClr val="tx1"/>
                </a:solidFill>
                <a:latin typeface="Calibri" panose="020F0502020204030204" pitchFamily="34" charset="0"/>
                <a:cs typeface="Calibri" panose="020F0502020204030204" pitchFamily="34" charset="0"/>
              </a:rPr>
              <a:t>STEMI currently represents a significant humanistic and economic burden in Brazil. Our analysis has attempted to quantify this burden and explore the likely impact of increasing the proportion  of patients admitted to hospital within 12 hours, and of focusing patient management increasingly on percutaneous coronary intervention as opposed to alternative strategies. </a:t>
            </a:r>
          </a:p>
          <a:p>
            <a:endParaRPr lang="en-GB" dirty="0" smtClean="0">
              <a:solidFill>
                <a:schemeClr val="tx1"/>
              </a:solidFill>
              <a:latin typeface="Calibri" panose="020F0502020204030204" pitchFamily="34" charset="0"/>
              <a:cs typeface="Calibri" panose="020F0502020204030204" pitchFamily="34" charset="0"/>
            </a:endParaRPr>
          </a:p>
          <a:p>
            <a:r>
              <a:rPr lang="en-GB" dirty="0" smtClean="0">
                <a:solidFill>
                  <a:schemeClr val="tx1"/>
                </a:solidFill>
                <a:latin typeface="Calibri" panose="020F0502020204030204" pitchFamily="34" charset="0"/>
                <a:cs typeface="Calibri" panose="020F0502020204030204" pitchFamily="34" charset="0"/>
              </a:rPr>
              <a:t>The results of the analysis suggest that:</a:t>
            </a:r>
          </a:p>
          <a:p>
            <a:pPr marL="457200" indent="-457200">
              <a:buFont typeface="Arial" panose="020B0604020202020204" pitchFamily="34" charset="0"/>
              <a:buChar char="•"/>
            </a:pPr>
            <a:r>
              <a:rPr lang="en-GB" dirty="0" smtClean="0">
                <a:solidFill>
                  <a:schemeClr val="tx1"/>
                </a:solidFill>
                <a:latin typeface="Calibri" panose="020F0502020204030204" pitchFamily="34" charset="0"/>
                <a:cs typeface="Calibri" panose="020F0502020204030204" pitchFamily="34" charset="0"/>
              </a:rPr>
              <a:t>Significant cost-savings could be possible through greater use of percutaneous coronary intervention, compared with current treatment pathways, even when additional infrastructure and personnel are required (cath. labs and interventional cardiologists.  Table 2:  approximately </a:t>
            </a:r>
            <a:r>
              <a:rPr lang="en-GB" b="1" dirty="0" smtClean="0">
                <a:solidFill>
                  <a:schemeClr val="tx1"/>
                </a:solidFill>
                <a:latin typeface="Calibri" panose="020F0502020204030204" pitchFamily="34" charset="0"/>
                <a:cs typeface="Calibri" panose="020F0502020204030204" pitchFamily="34" charset="0"/>
              </a:rPr>
              <a:t>13M USD of savings under Scenario A in 2018</a:t>
            </a:r>
            <a:r>
              <a:rPr lang="en-GB" dirty="0" smtClean="0">
                <a:solidFill>
                  <a:schemeClr val="tx1"/>
                </a:solidFill>
                <a:latin typeface="Calibri" panose="020F0502020204030204" pitchFamily="34" charset="0"/>
                <a:cs typeface="Calibri" panose="020F0502020204030204" pitchFamily="34" charset="0"/>
              </a:rPr>
              <a:t>.</a:t>
            </a:r>
          </a:p>
          <a:p>
            <a:pPr marL="457200" indent="-457200">
              <a:buFont typeface="Arial" panose="020B0604020202020204" pitchFamily="34" charset="0"/>
              <a:buChar char="•"/>
            </a:pPr>
            <a:r>
              <a:rPr lang="en-GB" dirty="0">
                <a:solidFill>
                  <a:schemeClr val="tx1"/>
                </a:solidFill>
                <a:latin typeface="Calibri" panose="020F0502020204030204" pitchFamily="34" charset="0"/>
                <a:cs typeface="Calibri" panose="020F0502020204030204" pitchFamily="34" charset="0"/>
              </a:rPr>
              <a:t>The projected number of lives saved </a:t>
            </a:r>
            <a:r>
              <a:rPr lang="en-GB" dirty="0" smtClean="0">
                <a:solidFill>
                  <a:schemeClr val="tx1"/>
                </a:solidFill>
                <a:latin typeface="Calibri" panose="020F0502020204030204" pitchFamily="34" charset="0"/>
                <a:cs typeface="Calibri" panose="020F0502020204030204" pitchFamily="34" charset="0"/>
              </a:rPr>
              <a:t> (</a:t>
            </a:r>
            <a:r>
              <a:rPr lang="en-GB" b="1" dirty="0" smtClean="0">
                <a:solidFill>
                  <a:schemeClr val="tx1"/>
                </a:solidFill>
                <a:latin typeface="Calibri" panose="020F0502020204030204" pitchFamily="34" charset="0"/>
                <a:cs typeface="Calibri" panose="020F0502020204030204" pitchFamily="34" charset="0"/>
              </a:rPr>
              <a:t>estimated 1,056 mortality improvement for Scenario A in 2018</a:t>
            </a:r>
            <a:r>
              <a:rPr lang="en-GB" dirty="0" smtClean="0">
                <a:solidFill>
                  <a:schemeClr val="tx1"/>
                </a:solidFill>
                <a:latin typeface="Calibri" panose="020F0502020204030204" pitchFamily="34" charset="0"/>
                <a:cs typeface="Calibri" panose="020F0502020204030204" pitchFamily="34" charset="0"/>
              </a:rPr>
              <a:t>) </a:t>
            </a:r>
            <a:r>
              <a:rPr lang="en-GB" dirty="0">
                <a:solidFill>
                  <a:schemeClr val="tx1"/>
                </a:solidFill>
                <a:latin typeface="Calibri" panose="020F0502020204030204" pitchFamily="34" charset="0"/>
                <a:cs typeface="Calibri" panose="020F0502020204030204" pitchFamily="34" charset="0"/>
              </a:rPr>
              <a:t>by scenario might be more compelling than the dollar </a:t>
            </a:r>
            <a:r>
              <a:rPr lang="en-GB" dirty="0" smtClean="0">
                <a:solidFill>
                  <a:schemeClr val="tx1"/>
                </a:solidFill>
                <a:latin typeface="Calibri" panose="020F0502020204030204" pitchFamily="34" charset="0"/>
                <a:cs typeface="Calibri" panose="020F0502020204030204" pitchFamily="34" charset="0"/>
              </a:rPr>
              <a:t>savings.</a:t>
            </a:r>
          </a:p>
          <a:p>
            <a:pPr marL="457200" indent="-457200">
              <a:buFont typeface="Arial" panose="020B0604020202020204" pitchFamily="34" charset="0"/>
              <a:buChar char="•"/>
            </a:pPr>
            <a:r>
              <a:rPr lang="en-GB" dirty="0" smtClean="0">
                <a:solidFill>
                  <a:schemeClr val="tx1"/>
                </a:solidFill>
                <a:latin typeface="Calibri" panose="020F0502020204030204" pitchFamily="34" charset="0"/>
                <a:cs typeface="Calibri" panose="020F0502020204030204" pitchFamily="34" charset="0"/>
              </a:rPr>
              <a:t>Societal benefits can also be achieved by patients returning to work following successful treatment.</a:t>
            </a:r>
            <a:endParaRPr lang="en-GB" dirty="0">
              <a:solidFill>
                <a:schemeClr val="tx1"/>
              </a:solidFill>
              <a:latin typeface="Calibri" panose="020F0502020204030204" pitchFamily="34" charset="0"/>
              <a:cs typeface="Calibri" panose="020F0502020204030204" pitchFamily="34" charset="0"/>
            </a:endParaRPr>
          </a:p>
          <a:p>
            <a:pPr marL="457200" indent="-457200">
              <a:buFont typeface="Arial" panose="020B0604020202020204" pitchFamily="34" charset="0"/>
              <a:buChar char="•"/>
            </a:pPr>
            <a:r>
              <a:rPr lang="en-GB" dirty="0" smtClean="0">
                <a:solidFill>
                  <a:schemeClr val="tx1"/>
                </a:solidFill>
                <a:latin typeface="Calibri" panose="020F0502020204030204" pitchFamily="34" charset="0"/>
                <a:cs typeface="Calibri" panose="020F0502020204030204" pitchFamily="34" charset="0"/>
              </a:rPr>
              <a:t>A more effective process for admitting patients to hospital is key to achieving better outcomes.</a:t>
            </a:r>
          </a:p>
          <a:p>
            <a:endParaRPr lang="en-GB" dirty="0" smtClean="0">
              <a:solidFill>
                <a:schemeClr val="tx1"/>
              </a:solidFill>
              <a:latin typeface="Calibri" panose="020F0502020204030204" pitchFamily="34" charset="0"/>
              <a:cs typeface="Calibri" panose="020F0502020204030204" pitchFamily="34" charset="0"/>
            </a:endParaRPr>
          </a:p>
          <a:p>
            <a:r>
              <a:rPr lang="en-US" dirty="0">
                <a:solidFill>
                  <a:schemeClr val="tx1"/>
                </a:solidFill>
                <a:latin typeface="Calibri" panose="020F0502020204030204" pitchFamily="34" charset="0"/>
                <a:cs typeface="Calibri" panose="020F0502020204030204" pitchFamily="34" charset="0"/>
              </a:rPr>
              <a:t>One recent study (Mehta, </a:t>
            </a:r>
            <a:r>
              <a:rPr lang="en-US" dirty="0" smtClean="0">
                <a:solidFill>
                  <a:schemeClr val="tx1"/>
                </a:solidFill>
                <a:latin typeface="Calibri" panose="020F0502020204030204" pitchFamily="34" charset="0"/>
                <a:cs typeface="Calibri" panose="020F0502020204030204" pitchFamily="34" charset="0"/>
              </a:rPr>
              <a:t>2014)</a:t>
            </a:r>
            <a:r>
              <a:rPr lang="en-US" baseline="30000" dirty="0" smtClean="0">
                <a:solidFill>
                  <a:schemeClr val="tx1"/>
                </a:solidFill>
                <a:latin typeface="Calibri" panose="020F0502020204030204" pitchFamily="34" charset="0"/>
                <a:cs typeface="Calibri" panose="020F0502020204030204" pitchFamily="34" charset="0"/>
              </a:rPr>
              <a:t>9</a:t>
            </a:r>
            <a:r>
              <a:rPr lang="en-US" dirty="0" smtClean="0">
                <a:solidFill>
                  <a:schemeClr val="tx1"/>
                </a:solidFill>
                <a:latin typeface="Calibri" panose="020F0502020204030204" pitchFamily="34" charset="0"/>
                <a:cs typeface="Calibri" panose="020F0502020204030204" pitchFamily="34" charset="0"/>
              </a:rPr>
              <a:t> </a:t>
            </a:r>
            <a:r>
              <a:rPr lang="en-US" dirty="0">
                <a:solidFill>
                  <a:schemeClr val="tx1"/>
                </a:solidFill>
                <a:latin typeface="Calibri" panose="020F0502020204030204" pitchFamily="34" charset="0"/>
                <a:cs typeface="Calibri" panose="020F0502020204030204" pitchFamily="34" charset="0"/>
              </a:rPr>
              <a:t>reported the pilot phase of the Lumen Americas Telemedicine Infarct Network (LATIN) initiative, a hub-and-spoke strategy for improving MI management. Under this program, the “spoke” sites (smaller hospitals unable to offer PCI) </a:t>
            </a:r>
            <a:r>
              <a:rPr lang="en-US" dirty="0" smtClean="0">
                <a:solidFill>
                  <a:schemeClr val="tx1"/>
                </a:solidFill>
                <a:latin typeface="Calibri" panose="020F0502020204030204" pitchFamily="34" charset="0"/>
                <a:cs typeface="Calibri" panose="020F0502020204030204" pitchFamily="34" charset="0"/>
              </a:rPr>
              <a:t> and ambulances were </a:t>
            </a:r>
            <a:r>
              <a:rPr lang="en-US" dirty="0">
                <a:solidFill>
                  <a:schemeClr val="tx1"/>
                </a:solidFill>
                <a:latin typeface="Calibri" panose="020F0502020204030204" pitchFamily="34" charset="0"/>
                <a:cs typeface="Calibri" panose="020F0502020204030204" pitchFamily="34" charset="0"/>
              </a:rPr>
              <a:t>provided with telemedicine devices and software linking them to the “hubs” (catheterization labs providing PCI), allowing rapid transfer to the hubs for patients requiring PCI. </a:t>
            </a:r>
            <a:r>
              <a:rPr lang="en-US" dirty="0" smtClean="0">
                <a:solidFill>
                  <a:schemeClr val="tx1"/>
                </a:solidFill>
                <a:latin typeface="Calibri" panose="020F0502020204030204" pitchFamily="34" charset="0"/>
                <a:cs typeface="Calibri" panose="020F0502020204030204" pitchFamily="34" charset="0"/>
              </a:rPr>
              <a:t>To </a:t>
            </a:r>
            <a:r>
              <a:rPr lang="en-US" dirty="0">
                <a:solidFill>
                  <a:schemeClr val="tx1"/>
                </a:solidFill>
                <a:latin typeface="Calibri" panose="020F0502020204030204" pitchFamily="34" charset="0"/>
                <a:cs typeface="Calibri" panose="020F0502020204030204" pitchFamily="34" charset="0"/>
              </a:rPr>
              <a:t>date, the pilot phase has been rolled out to 100 sites across Brazil and Colombia.    If positive results can be achieved via such initiatives, this provides a potential framework for improving STEMI outcomes in Sao Paulo and in the wider Latin America region</a:t>
            </a:r>
            <a:r>
              <a:rPr lang="en-US" dirty="0"/>
              <a:t>.</a:t>
            </a:r>
            <a:endParaRPr lang="fr-CH" dirty="0">
              <a:latin typeface="Calibri" panose="020F0502020204030204" pitchFamily="34" charset="0"/>
              <a:cs typeface="Calibri" panose="020F0502020204030204" pitchFamily="34" charset="0"/>
            </a:endParaRPr>
          </a:p>
        </p:txBody>
      </p:sp>
      <p:sp>
        <p:nvSpPr>
          <p:cNvPr id="27" name="TextBox 26"/>
          <p:cNvSpPr txBox="1"/>
          <p:nvPr/>
        </p:nvSpPr>
        <p:spPr>
          <a:xfrm>
            <a:off x="831354" y="8770245"/>
            <a:ext cx="5537915" cy="954107"/>
          </a:xfrm>
          <a:prstGeom prst="rect">
            <a:avLst/>
          </a:prstGeom>
          <a:noFill/>
        </p:spPr>
        <p:txBody>
          <a:bodyPr wrap="square" rtlCol="0">
            <a:spAutoFit/>
          </a:bodyPr>
          <a:lstStyle/>
          <a:p>
            <a:r>
              <a:rPr lang="en-GB" sz="2800" b="1" i="1" dirty="0" smtClean="0">
                <a:latin typeface="Calibri" panose="020F0502020204030204" pitchFamily="34" charset="0"/>
                <a:cs typeface="Calibri" panose="020F0502020204030204" pitchFamily="34" charset="0"/>
              </a:rPr>
              <a:t>Table 2: Output for STEMI Economic Model, 2018 Only</a:t>
            </a:r>
            <a:endParaRPr lang="fr-CH" sz="2000" b="1" dirty="0">
              <a:solidFill>
                <a:srgbClr val="FF0000"/>
              </a:solidFill>
              <a:latin typeface="Calibri" panose="020F0502020204030204" pitchFamily="34" charset="0"/>
              <a:cs typeface="Calibri" panose="020F0502020204030204" pitchFamily="34" charset="0"/>
            </a:endParaRPr>
          </a:p>
        </p:txBody>
      </p:sp>
      <p:sp>
        <p:nvSpPr>
          <p:cNvPr id="20" name="Text Placeholder 1"/>
          <p:cNvSpPr>
            <a:spLocks noGrp="1"/>
          </p:cNvSpPr>
          <p:nvPr>
            <p:ph type="body" sz="quarter" idx="10"/>
          </p:nvPr>
        </p:nvSpPr>
        <p:spPr>
          <a:xfrm>
            <a:off x="3337578" y="90406"/>
            <a:ext cx="31293804" cy="1386075"/>
          </a:xfrm>
        </p:spPr>
        <p:txBody>
          <a:bodyPr>
            <a:noAutofit/>
          </a:bodyPr>
          <a:lstStyle/>
          <a:p>
            <a:r>
              <a:rPr lang="en-US" sz="6500" b="1" dirty="0" smtClean="0"/>
              <a:t>ECONOMIC VALUE OF STEMI PROGRAM INVESTMENT IN SAO PAULO, BRAZIL</a:t>
            </a:r>
            <a:endParaRPr lang="en-US" sz="6500" b="1" dirty="0"/>
          </a:p>
        </p:txBody>
      </p:sp>
      <p:sp>
        <p:nvSpPr>
          <p:cNvPr id="21" name="Text Placeholder 2"/>
          <p:cNvSpPr>
            <a:spLocks noGrp="1"/>
          </p:cNvSpPr>
          <p:nvPr>
            <p:ph type="body" sz="quarter" idx="11"/>
          </p:nvPr>
        </p:nvSpPr>
        <p:spPr>
          <a:xfrm>
            <a:off x="1608082" y="1921269"/>
            <a:ext cx="35094041" cy="1853237"/>
          </a:xfrm>
        </p:spPr>
        <p:txBody>
          <a:bodyPr>
            <a:normAutofit/>
          </a:bodyPr>
          <a:lstStyle/>
          <a:p>
            <a:r>
              <a:rPr lang="en-US" dirty="0"/>
              <a:t>Adam Yoculan,</a:t>
            </a:r>
            <a:r>
              <a:rPr lang="en-US" baseline="30000" dirty="0"/>
              <a:t>2</a:t>
            </a:r>
            <a:r>
              <a:rPr lang="en-US" dirty="0"/>
              <a:t> </a:t>
            </a:r>
            <a:r>
              <a:rPr lang="en-US" dirty="0" smtClean="0"/>
              <a:t>Simon </a:t>
            </a:r>
            <a:r>
              <a:rPr lang="en-US" dirty="0" smtClean="0"/>
              <a:t>Eggington,</a:t>
            </a:r>
            <a:r>
              <a:rPr lang="en-US" baseline="30000" dirty="0" smtClean="0"/>
              <a:t>1</a:t>
            </a:r>
            <a:r>
              <a:rPr lang="en-US" dirty="0" smtClean="0"/>
              <a:t> </a:t>
            </a:r>
            <a:r>
              <a:rPr lang="en-US" dirty="0" smtClean="0"/>
              <a:t>Maribel </a:t>
            </a:r>
            <a:r>
              <a:rPr lang="en-US" dirty="0" smtClean="0"/>
              <a:t>Baker,</a:t>
            </a:r>
            <a:r>
              <a:rPr lang="en-US" baseline="30000" dirty="0" smtClean="0"/>
              <a:t>3 </a:t>
            </a:r>
            <a:r>
              <a:rPr lang="en-US" dirty="0" smtClean="0"/>
              <a:t>Emily Kim</a:t>
            </a:r>
            <a:r>
              <a:rPr lang="en-US" baseline="30000" dirty="0" smtClean="0"/>
              <a:t>2</a:t>
            </a:r>
            <a:r>
              <a:rPr lang="en-US" dirty="0" smtClean="0"/>
              <a:t>,</a:t>
            </a:r>
            <a:r>
              <a:rPr lang="en-US" baseline="30000" dirty="0" smtClean="0"/>
              <a:t> </a:t>
            </a:r>
            <a:r>
              <a:rPr lang="en-US" dirty="0"/>
              <a:t>Alex Au-Yeung,</a:t>
            </a:r>
            <a:r>
              <a:rPr lang="en-US" baseline="30000" dirty="0"/>
              <a:t>2 </a:t>
            </a:r>
            <a:r>
              <a:rPr lang="en-US" dirty="0" smtClean="0"/>
              <a:t>Dr</a:t>
            </a:r>
            <a:r>
              <a:rPr lang="en-US" dirty="0"/>
              <a:t>. Sameer Mehta,</a:t>
            </a:r>
            <a:r>
              <a:rPr lang="en-US" baseline="30000" dirty="0"/>
              <a:t>4,5 </a:t>
            </a:r>
          </a:p>
          <a:p>
            <a:endParaRPr lang="en-US" baseline="30000" dirty="0"/>
          </a:p>
          <a:p>
            <a:endParaRPr lang="en-US" baseline="30000" dirty="0" smtClean="0"/>
          </a:p>
          <a:p>
            <a:endParaRPr lang="en-US" baseline="30000" dirty="0"/>
          </a:p>
        </p:txBody>
      </p:sp>
      <p:sp>
        <p:nvSpPr>
          <p:cNvPr id="25" name="Text Placeholder 3"/>
          <p:cNvSpPr>
            <a:spLocks noGrp="1"/>
          </p:cNvSpPr>
          <p:nvPr>
            <p:ph type="body" sz="quarter" idx="12"/>
          </p:nvPr>
        </p:nvSpPr>
        <p:spPr>
          <a:xfrm>
            <a:off x="1207856" y="2711669"/>
            <a:ext cx="35588862" cy="2584795"/>
          </a:xfrm>
        </p:spPr>
        <p:txBody>
          <a:bodyPr>
            <a:normAutofit/>
          </a:bodyPr>
          <a:lstStyle/>
          <a:p>
            <a:r>
              <a:rPr lang="en-US" dirty="0" smtClean="0"/>
              <a:t>1.Medtronic Plc, Tolochenaz, Switzerland.  2.Medtronic  Coronary, Santa Rosa, United </a:t>
            </a:r>
            <a:r>
              <a:rPr lang="en-US" dirty="0"/>
              <a:t>States </a:t>
            </a:r>
            <a:r>
              <a:rPr lang="en-US" dirty="0" smtClean="0"/>
              <a:t> 3.Medtronic  Diabetes, North Ridge, </a:t>
            </a:r>
            <a:r>
              <a:rPr lang="en-US" dirty="0"/>
              <a:t>United States </a:t>
            </a:r>
            <a:r>
              <a:rPr lang="en-US" dirty="0" smtClean="0"/>
              <a:t> 4. University of Miami, Miller School of Medicine, Miami, United States  5. Lumen Foundation, Miami, United States</a:t>
            </a:r>
            <a:endParaRPr lang="en-US" dirty="0"/>
          </a:p>
          <a:p>
            <a:endParaRPr lang="en-US" dirty="0"/>
          </a:p>
          <a:p>
            <a:endParaRPr lang="en-US" dirty="0"/>
          </a:p>
        </p:txBody>
      </p:sp>
      <p:sp>
        <p:nvSpPr>
          <p:cNvPr id="10" name="Content Placeholder 8"/>
          <p:cNvSpPr>
            <a:spLocks noGrp="1"/>
          </p:cNvSpPr>
          <p:nvPr>
            <p:ph sz="quarter" idx="20"/>
          </p:nvPr>
        </p:nvSpPr>
        <p:spPr>
          <a:xfrm>
            <a:off x="645562" y="6076518"/>
            <a:ext cx="18190268" cy="2441840"/>
          </a:xfrm>
        </p:spPr>
        <p:txBody>
          <a:bodyPr>
            <a:noAutofit/>
          </a:bodyPr>
          <a:lstStyle/>
          <a:p>
            <a:r>
              <a:rPr lang="en-US" dirty="0" smtClean="0">
                <a:solidFill>
                  <a:schemeClr val="tx1"/>
                </a:solidFill>
                <a:latin typeface="Calibri" panose="020F0502020204030204" pitchFamily="34" charset="0"/>
                <a:cs typeface="Calibri" panose="020F0502020204030204" pitchFamily="34" charset="0"/>
              </a:rPr>
              <a:t>Table 2 shows, for Sao Paulo in 2018, the Burden of Disease, Quality, and Financial improvements from increasing the admissions and PCI treatment of the STEMI population.  Scenario A, was modeled at 609 STEMI PCI procedures per 1M population by 2018 (from 145 at Baseline) but did not result in an addition of interventional cardiologists or catheterization laboratories to support this growth.  Scenario B was modeled at 964 STEMI PCI procedures in 2018, however would require 75 IC (from 68) and 33 catheterization labs (from 30) to support the additional PCI volume. </a:t>
            </a:r>
            <a:r>
              <a:rPr lang="en-US" baseline="30000" dirty="0" smtClean="0">
                <a:solidFill>
                  <a:schemeClr val="tx1"/>
                </a:solidFill>
                <a:latin typeface="Calibri" panose="020F0502020204030204" pitchFamily="34" charset="0"/>
                <a:cs typeface="Calibri" panose="020F0502020204030204" pitchFamily="34" charset="0"/>
              </a:rPr>
              <a:t>5</a:t>
            </a:r>
            <a:r>
              <a:rPr lang="en-US" dirty="0" smtClean="0">
                <a:solidFill>
                  <a:schemeClr val="tx1"/>
                </a:solidFill>
                <a:latin typeface="Calibri" panose="020F0502020204030204" pitchFamily="34" charset="0"/>
                <a:cs typeface="Calibri" panose="020F0502020204030204" pitchFamily="34" charset="0"/>
              </a:rPr>
              <a:t>  </a:t>
            </a:r>
            <a:endParaRPr lang="en-US" dirty="0">
              <a:solidFill>
                <a:schemeClr val="tx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093026469"/>
      </p:ext>
    </p:extLst>
  </p:cSld>
  <p:clrMapOvr>
    <a:masterClrMapping/>
  </p:clrMapOvr>
  <p:timing>
    <p:tnLst>
      <p:par>
        <p:cTn id="1" dur="indefinite" restart="never" nodeType="tmRoot"/>
      </p:par>
    </p:tnLst>
  </p:timing>
</p:sld>
</file>

<file path=ppt/theme/_rels/theme6.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2 Column w/boxes">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1 Background Box">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3 Column w/ no boxes">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2 Column with no boxes">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5.xml><?xml version="1.0" encoding="utf-8"?>
<a:theme xmlns:a="http://schemas.openxmlformats.org/drawingml/2006/main" name="Portrait 23 x 41_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6.xml><?xml version="1.0" encoding="utf-8"?>
<a:theme xmlns:a="http://schemas.openxmlformats.org/drawingml/2006/main" name="Executive">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Executi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3406</TotalTime>
  <Words>1888</Words>
  <Application>Microsoft Office PowerPoint</Application>
  <PresentationFormat>Custom</PresentationFormat>
  <Paragraphs>287</Paragraphs>
  <Slides>2</Slides>
  <Notes>1</Notes>
  <HiddenSlides>0</HiddenSlides>
  <MMClips>0</MMClips>
  <ScaleCrop>false</ScaleCrop>
  <HeadingPairs>
    <vt:vector size="4" baseType="variant">
      <vt:variant>
        <vt:lpstr>Theme</vt:lpstr>
      </vt:variant>
      <vt:variant>
        <vt:i4>6</vt:i4>
      </vt:variant>
      <vt:variant>
        <vt:lpstr>Slide Titles</vt:lpstr>
      </vt:variant>
      <vt:variant>
        <vt:i4>2</vt:i4>
      </vt:variant>
    </vt:vector>
  </HeadingPairs>
  <TitlesOfParts>
    <vt:vector size="8" baseType="lpstr">
      <vt:lpstr>2 Column w/boxes</vt:lpstr>
      <vt:lpstr>1 Background Box</vt:lpstr>
      <vt:lpstr>3 Column w/ no boxes</vt:lpstr>
      <vt:lpstr>2 Column with no boxes</vt:lpstr>
      <vt:lpstr>Portrait 23 x 41_1</vt:lpstr>
      <vt:lpstr>Executive</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Jon at ePosterBoards LLC</dc:creator>
  <cp:lastModifiedBy>Yoculan, Adam</cp:lastModifiedBy>
  <cp:revision>109</cp:revision>
  <cp:lastPrinted>2015-05-28T21:55:02Z</cp:lastPrinted>
  <dcterms:created xsi:type="dcterms:W3CDTF">2013-11-25T16:31:35Z</dcterms:created>
  <dcterms:modified xsi:type="dcterms:W3CDTF">2015-05-28T23:46:33Z</dcterms:modified>
</cp:coreProperties>
</file>